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6256000" cy="9144000"/>
  <p:notesSz cx="16256000" cy="914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365760"/>
            <a:ext cx="146304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starecollection</dc:creator>
  <dc:title>1簽附件7_熱傷害急救5步驟懶人包</dc:title>
  <dcterms:created xsi:type="dcterms:W3CDTF">2023-05-08T08:22:42Z</dcterms:created>
  <dcterms:modified xsi:type="dcterms:W3CDTF">2023-05-08T08:22:42Z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2018-05-29T00:00:00Z</vt:filetime>
  </property>
  <property fmtid="{D5CDD505-2E9C-101B-9397-08002B2CF9AE}" pid="3" name="Creator">
    <vt:lpwstr>PDFCreator 2.5.2.5233</vt:lpwstr>
  </property>
  <property fmtid="{D5CDD505-2E9C-101B-9397-08002B2CF9AE}" pid="4" name="LastSaved">
    <vt:filetime>2023-05-08T00:00:00Z</vt:filetime>
  </property>
  <property fmtid="{D5CDD505-2E9C-101B-9397-08002B2CF9AE}" pid="5" name="Producer">
    <vt:lpwstr>PDFCreator 2.5.2.5233</vt:lpwstr>
  </property>
</Properties>
</file>