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714" autoAdjust="0"/>
  </p:normalViewPr>
  <p:slideViewPr>
    <p:cSldViewPr snapToGrid="0">
      <p:cViewPr varScale="1">
        <p:scale>
          <a:sx n="49" d="100"/>
          <a:sy n="49" d="100"/>
        </p:scale>
        <p:origin x="3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/>
              <a:t>，不能幫助戒菸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/>
          </a:p>
          <a:p>
            <a:r>
              <a:rPr lang="zh-TW" altLang="en-US" dirty="0"/>
              <a:t>國健署電子煙宣導圖文</a:t>
            </a:r>
            <a:r>
              <a:rPr lang="en-US" altLang="zh-TW" dirty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/>
              <a:t>電子煙隱藏的危害物質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尼古丁</a:t>
            </a:r>
            <a:r>
              <a:rPr lang="en-US" altLang="zh-TW" dirty="0"/>
              <a:t>:</a:t>
            </a:r>
            <a:r>
              <a:rPr lang="zh-TW" altLang="en-US" dirty="0"/>
              <a:t>尼古丁是從菸草粹取出的生物鹼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甲醛乙醛</a:t>
            </a:r>
            <a:r>
              <a:rPr lang="en-US" altLang="zh-TW" dirty="0"/>
              <a:t>:</a:t>
            </a:r>
            <a:r>
              <a:rPr lang="zh-TW" altLang="en-US" dirty="0"/>
              <a:t>吸入甲醛或乙醛會刺激眼部及呼吸道，引起咳嗽、 喘鳴、胸痛及支氣管炎，長期吸入可能引起慢性呼吸道疾病。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丙二醇</a:t>
            </a:r>
            <a:r>
              <a:rPr lang="en-US" altLang="zh-TW" dirty="0"/>
              <a:t>:</a:t>
            </a:r>
            <a:r>
              <a:rPr lang="zh-TW" altLang="en-US" dirty="0"/>
              <a:t>電子煙的主要溶劑，會對皮膚及黏膜產生刺激性，過度使用會造成接觸性皮膚炎、落髮、知覺異常、腎臟損害及肝臟異常。 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電子煙曾因電池發生過爆炸事件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/>
          </a:p>
          <a:p>
            <a:r>
              <a:rPr lang="zh-TW" altLang="en-US" dirty="0"/>
              <a:t>可透過小組釐清或是問答的方式來詢問同學菸品是什麼、對我們的危害又是什麼、拒絕抽菸的好處有什麼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藉此離清觀念以降低青少年對菸品的好奇進而使用菸品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由前面對菸品危害的釐清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/>
              <a:t>後續利用情境練習強化同學的拒菸技能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老師可請</a:t>
            </a:r>
            <a:r>
              <a:rPr lang="en-US" altLang="zh-TW" dirty="0"/>
              <a:t>8</a:t>
            </a:r>
            <a:r>
              <a:rPr lang="zh-TW" altLang="en-US" dirty="0"/>
              <a:t>位同學上台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/>
              <a:t>1.</a:t>
            </a: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  <a:p>
            <a:pPr defTabSz="914214">
              <a:defRPr/>
            </a:pPr>
            <a:r>
              <a:rPr lang="en-US" altLang="zh-TW" dirty="0"/>
              <a:t>2.</a:t>
            </a:r>
            <a:r>
              <a:rPr lang="zh-TW" altLang="en-US" dirty="0"/>
              <a:t>依據菸害防制法規定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/>
              <a:t>另本市公告禁菸場所</a:t>
            </a:r>
            <a:r>
              <a:rPr lang="en-US" altLang="zh-TW" dirty="0"/>
              <a:t>:</a:t>
            </a:r>
            <a:r>
              <a:rPr lang="zh-TW" altLang="en-US" dirty="0"/>
              <a:t>老街、廟宇、辦公場所周邊、公園、高中職以下學校周邊、公車候車亭及連鎖便利商店、咖啡廳、速食店</a:t>
            </a:r>
            <a:r>
              <a:rPr lang="en-US" altLang="zh-TW" dirty="0"/>
              <a:t>1</a:t>
            </a:r>
            <a:r>
              <a:rPr lang="zh-TW" altLang="en-US" dirty="0"/>
              <a:t>樓門市前之騎樓、桃園市中路二號社會住宅設置之沿街步道式開放空間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檳榔危害物質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檳榔果不加配料本身具有致癌性，因富含</a:t>
            </a:r>
            <a:r>
              <a:rPr kumimoji="1"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吃檳榔會造成牙齒會變得不健康，牙齦萎縮造成牙周病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/>
              <a:t>牙齒會變黑、嘴唇會紅紅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除了前面的牙齒危害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當有人抽菸，菸裡面有害的東西，就會被抽菸的人跟附近的人吸入，口罩跟棉花上黃黑色的東西，就是對身體有害的物質，當抽越來越多根的香菸，口罩跟棉花顏色更深，對身體越不好。</a:t>
            </a:r>
            <a:endParaRPr lang="en-US" altLang="zh-TW" dirty="0"/>
          </a:p>
          <a:p>
            <a:r>
              <a:rPr lang="zh-TW" altLang="en-US" dirty="0"/>
              <a:t>影片中用實驗模擬菸進入身體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/>
              <a:t>用口罩來模擬肺泡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電子煙是以電壓驅動，透過加熱液態化合物產生氣體，讓使用者直接吸入。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文章出處</a:t>
            </a:r>
            <a:r>
              <a:rPr lang="en-US" altLang="zh-TW" dirty="0"/>
              <a:t>:https://tw.youcard.yahoo.com/</a:t>
            </a:r>
            <a:r>
              <a:rPr lang="en-US" altLang="zh-TW" dirty="0" err="1"/>
              <a:t>cardstack</a:t>
            </a:r>
            <a:r>
              <a:rPr lang="en-US" altLang="zh-TW" dirty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電子煙有好多種類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>
                <a:latin typeface="Arial" panose="020B0604020202020204" pitchFamily="34" charset="0"/>
              </a:rPr>
              <a:t>164</a:t>
            </a:r>
            <a:r>
              <a:rPr lang="zh-TW" altLang="en-US" dirty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影片連結</a:t>
            </a:r>
            <a:r>
              <a:rPr lang="en-US" altLang="zh-TW" dirty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1.</a:t>
            </a:r>
            <a:r>
              <a:rPr lang="zh-TW" altLang="zh-TW" b="1" dirty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資料來源</a:t>
            </a:r>
            <a:r>
              <a:rPr lang="en-US" altLang="zh-TW" dirty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2. 1050324</a:t>
            </a:r>
            <a:r>
              <a:rPr lang="zh-TW" altLang="en-US" dirty="0">
                <a:latin typeface="Arial" panose="020B0604020202020204" pitchFamily="34" charset="0"/>
              </a:rPr>
              <a:t>電子煙防制知能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衛生福利部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附檔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檳危害防制宣導教材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桃園市政府衛生局製</a:t>
            </a: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電子煙釀肺傷害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歲。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部分標榜草莓、香草口味的電子煙，添加的食用香料、香精等雖然能吃，但不代表能吸，因煙油添加物缺乏呼吸毒理測試。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菸害防制小學堂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拒絕抽菸的好處有什麼呢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要不要來一口阿，吸的時候很酷喔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同學們抽菸其實並不酷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拒菸演練</a:t>
            </a: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同學抽菸或電子煙是不好的行為，被發現在學校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吸菸除假日要上課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歲者！！！保護兒童及青少年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兒童及少年不可以飲酒，任何人不可以供應酒給兒童及少年，違者將依規定以新臺幣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7123</TotalTime>
  <Words>4326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2022-03-11T07:19:38Z</dcterms:modified>
</cp:coreProperties>
</file>