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BE25-0034-45C7-A129-FACBE971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210069-A2AF-415B-BC6D-FB9E0545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28A099-FC5D-4231-829A-98B4319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41C6DC-46AB-401C-8A7D-9512B6D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4AC6A3-39B9-4C11-AF05-5548F840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34227-2D8E-42AF-A800-01D78CE5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BDB274-B715-490C-AAD1-B5690215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68308D-6324-4AD4-95AB-07230A5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401876-F420-45B4-9317-2E611777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B1DD1-71B9-4627-97C8-D2A18F13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45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510A0E4-673E-42E9-8CC5-1BBE7538A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878BE3-9140-4974-8E2A-1C616436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D215A-906D-4C98-A548-15270CF4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1B439-BA97-47AF-ABBB-EC4E9B17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4702F8-A8B4-4CB4-AA06-2345D662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4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6F7EE-D915-4C38-9C28-8D1767E7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FA9C7A-74E2-4B1F-B2A6-E0055273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2CDF12-E37B-42FA-92AB-9A4CA10F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BA06EF-B0D0-41B7-B00B-5E309365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D15CDA-56A3-47F9-ACD2-3BAFB9C6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3D644-CA60-4545-A082-32291ED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5C4696-BCC1-4213-8EDB-545B36AE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BB0CAE-709D-439D-8ECB-8C5B7226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B6008-8C93-4FF3-BF29-CB5D4BAA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5F2BB6-DFCC-48A9-9BCC-F6A02448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4B21E-0456-44A1-A204-564028D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7BF06B-9377-4E8B-9E89-1A7DCFD9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C6C9C5-EEAD-4490-A9F7-18B0FCD0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71057A-1173-4828-8D70-6B3EC967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608EA6-E0C9-438E-BE90-8F670653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03D55B-8802-4435-BC6C-77A15E5C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4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8D060-7F9F-4357-8625-7BC47C73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C681A9-4783-434E-B7A6-C5EFA045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3929C4-83FB-423A-8F4A-F24032104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E4579F4-7857-48EF-AC86-A1D460321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5A2C95-8242-496B-AE0D-8ADAB9B8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2A2217-736F-4A62-AA0D-2DA5693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11AD23-8848-439D-879B-39B8D258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9973011-203D-4B30-BBA8-54C5363F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7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8F003-66A7-4873-AB28-F5470863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4DDFEE-BCCA-47B1-9C53-17A2586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912D59B-1B2E-40FC-B324-0E06F530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B7808D-9D68-47F1-AF7B-3BA21B4C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8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1B736CC-5C87-440D-92DC-8B81E9E5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50CB02-EF73-42E5-9B14-62CB913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8F5954-F6BA-49E5-B819-00C50AD3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2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E9070-F894-4782-9D7E-2D776E67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86D5A-4F48-4636-A0A2-8A73AEB9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942F2E-FB8C-489A-9CF1-5655FEFD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DD1FE0-D75D-449D-8871-D6592B03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78CEDF-2021-48BA-BC91-4CB4769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2D4105-FA3E-4348-90CF-5305FD8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3FDB5-C224-42D9-9796-D253687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01F284D-CAEA-41D5-A38E-D857906B6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A68F91-1FC7-4DB3-98D3-67944CA5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43FC43-390F-49F8-8F9C-0A783AEC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CD5966-C48C-461D-965C-80FFEA3F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698678-0D74-4B6A-8AC8-4521E8C9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8E5690-C9A5-4924-865B-7F0962C4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35B7C-1C8F-46E9-835E-93C56A0A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7CAD66-DEE6-4EC3-8801-C81D6A784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78D36B-E4B8-44F2-9DB5-4FBBF264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13F02C-C53A-4F1D-9E6E-CA45782A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D250C-3A49-4A95-B67A-849CF75F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449"/>
            <a:ext cx="9144000" cy="105251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交通安全教育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D64EAC-0EB3-4B73-ABEB-F388E230C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3"/>
            <a:ext cx="9144000" cy="817562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黃金騎士</a:t>
            </a:r>
          </a:p>
        </p:txBody>
      </p:sp>
    </p:spTree>
    <p:extLst>
      <p:ext uri="{BB962C8B-B14F-4D97-AF65-F5344CB8AC3E}">
        <p14:creationId xmlns:p14="http://schemas.microsoft.com/office/powerpoint/2010/main" val="31075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C39D3-7FD1-4A45-9742-891FF358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u="sng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腳踏車也有專用車道喔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E137D10-960D-4999-8681-AB8F2900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607344"/>
            <a:ext cx="9334500" cy="52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0601F-D95B-4CAB-ACFB-56C43F15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沒有腳踏車道怎麼辦呢？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55EAD3-8F3F-4605-ACB6-2F2D623D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419820"/>
            <a:ext cx="9667875" cy="543818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0CEAA00-0387-4027-A92A-6A2756E0E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419820"/>
            <a:ext cx="9667876" cy="54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7AFC4-72C9-4577-B29B-63668B9D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</a:t>
            </a:r>
            <a:r>
              <a:rPr lang="zh-TW" altLang="en-US" dirty="0"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視線死角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呢？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81B44D6-A389-4CC1-BA51-7575958F1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37693"/>
            <a:ext cx="9458324" cy="53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AB952-FD03-418B-8F9F-3D69859C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845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安全車距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是甚麼呢？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11B6F329-C6DF-458B-9136-7556EE44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485900"/>
            <a:ext cx="9550401" cy="5372100"/>
          </a:xfrm>
        </p:spPr>
      </p:pic>
    </p:spTree>
    <p:extLst>
      <p:ext uri="{BB962C8B-B14F-4D97-AF65-F5344CB8AC3E}">
        <p14:creationId xmlns:p14="http://schemas.microsoft.com/office/powerpoint/2010/main" val="237622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6A862-3675-46BC-945C-1A14E129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highlight>
                  <a:srgbClr val="00808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開車門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應該要注意什麼？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B5A0208-E9C8-48EC-8E7D-DF0C21BF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EFCF874-BA26-4F50-A3F6-95404EB1C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1634133"/>
            <a:ext cx="9286875" cy="522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C603A-DDB1-44E1-BD30-19E48022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使用電動二輪車，</a:t>
            </a:r>
            <a:r>
              <a:rPr lang="zh-TW" altLang="en-US" dirty="0">
                <a:highlight>
                  <a:srgbClr val="808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可以不戴安全帽嗎？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B325A17-5D36-4F21-9E62-7E1466672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361502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FC48D-7939-4523-8B82-CEDD02F8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1"/>
            <a:ext cx="10515600" cy="16335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今天是不是又學到了很多呢！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認識規則，也要遵守規則喔！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A3C93F-5030-4FF2-BACE-F3EE99CC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925"/>
            <a:ext cx="2600325" cy="10620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28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67</Words>
  <Application>Microsoft Office PowerPoint</Application>
  <PresentationFormat>寬螢幕</PresentationFormat>
  <Paragraphs>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標楷體</vt:lpstr>
      <vt:lpstr>Arial</vt:lpstr>
      <vt:lpstr>Calibri</vt:lpstr>
      <vt:lpstr>Calibri Light</vt:lpstr>
      <vt:lpstr>Office 佈景主題</vt:lpstr>
      <vt:lpstr>交通安全教育</vt:lpstr>
      <vt:lpstr>腳踏車也有專用車道喔！</vt:lpstr>
      <vt:lpstr>沒有腳踏車道怎麼辦呢？</vt:lpstr>
      <vt:lpstr>什麼是視線死角呢？</vt:lpstr>
      <vt:lpstr>安全車距是甚麼呢？</vt:lpstr>
      <vt:lpstr>開車門應該要注意什麼？</vt:lpstr>
      <vt:lpstr>使用電動二輪車，可以不戴安全帽嗎？</vt:lpstr>
      <vt:lpstr>今天是不是又學到了很多呢！ 認識規則，也要遵守規則喔！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交通安全教育</dc:title>
  <dc:creator>user</dc:creator>
  <cp:lastModifiedBy>user</cp:lastModifiedBy>
  <cp:revision>9</cp:revision>
  <dcterms:created xsi:type="dcterms:W3CDTF">2023-09-07T08:26:03Z</dcterms:created>
  <dcterms:modified xsi:type="dcterms:W3CDTF">2023-09-07T09:19:54Z</dcterms:modified>
</cp:coreProperties>
</file>