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58" y="1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DCDBE25-0034-45C7-A129-FACBE9714A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5C210069-A2AF-415B-BC6D-FB9E05455E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A028A099-FC5D-4231-829A-98B43198D2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CE4CA-73EF-44A6-B99F-DE601396BC74}" type="datetimeFigureOut">
              <a:rPr lang="zh-TW" altLang="en-US" smtClean="0"/>
              <a:t>2023/9/7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4441C6DC-46AB-401C-8A7D-9512B6D180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484AC6A3-39B9-4C11-AF05-5548F84021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BCD41-0275-4AE0-A3CD-3021162C5E6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075254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E134227-2D8E-42AF-A800-01D78CE5E5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B6BDB274-B715-490C-AAD1-B569021597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AF68308D-6324-4AD4-95AB-07230A5318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CE4CA-73EF-44A6-B99F-DE601396BC74}" type="datetimeFigureOut">
              <a:rPr lang="zh-TW" altLang="en-US" smtClean="0"/>
              <a:t>2023/9/7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AC401876-F420-45B4-9317-2E61177709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A70B1DD1-71B9-4627-97C8-D2A18F137C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BCD41-0275-4AE0-A3CD-3021162C5E6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804518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6510A0E4-673E-42E9-8CC5-1BBE7538A6D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0C878BE3-9140-4974-8E2A-1C616436FF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041D215A-906D-4C98-A548-15270CF4E3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CE4CA-73EF-44A6-B99F-DE601396BC74}" type="datetimeFigureOut">
              <a:rPr lang="zh-TW" altLang="en-US" smtClean="0"/>
              <a:t>2023/9/7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2C11B439-BA97-47AF-ABBB-EC4E9B1747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4D4702F8-A8B4-4CB4-AA06-2345D66262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BCD41-0275-4AE0-A3CD-3021162C5E6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984772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5F6F7EE-D915-4C38-9C28-8D1767E791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85FA9C7A-74E2-4B1F-B2A6-E005527331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BF2CDF12-E37B-42FA-92AB-9A4CA10F0E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CE4CA-73EF-44A6-B99F-DE601396BC74}" type="datetimeFigureOut">
              <a:rPr lang="zh-TW" altLang="en-US" smtClean="0"/>
              <a:t>2023/9/7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D0BA06EF-B0D0-41B7-B00B-5E30936568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66D15CDA-56A3-47F9-ACD2-3BAFB9C6C1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BCD41-0275-4AE0-A3CD-3021162C5E6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699339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443D644-CA60-4545-A082-32291EDD72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175C4696-BCC1-4213-8EDB-545B36AE49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6ABB0CAE-709D-439D-8ECB-8C5B72268B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CE4CA-73EF-44A6-B99F-DE601396BC74}" type="datetimeFigureOut">
              <a:rPr lang="zh-TW" altLang="en-US" smtClean="0"/>
              <a:t>2023/9/7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10FB6008-8C93-4FF3-BF29-CB5D4BAADC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085F2BB6-DFCC-48A9-9BCC-F6A024482F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BCD41-0275-4AE0-A3CD-3021162C5E6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668725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ED4B21E-0456-44A1-A204-564028D9E1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27BF06B-9377-4E8B-9E89-1A7DCFD9581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4CC6C9C5-EEAD-4490-A9F7-18B0FCD0D0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9271057A-1173-4828-8D70-6B3EC967DE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CE4CA-73EF-44A6-B99F-DE601396BC74}" type="datetimeFigureOut">
              <a:rPr lang="zh-TW" altLang="en-US" smtClean="0"/>
              <a:t>2023/9/7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B3608EA6-E0C9-438E-BE90-8F6706539F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9E03D55B-8802-4435-BC6C-77A15E5C44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BCD41-0275-4AE0-A3CD-3021162C5E6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233438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928D060-7F9F-4357-8625-7BC47C7317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FFC681A9-4783-434E-B7A6-C5EFA04541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343929C4-83FB-423A-8F4A-F240321042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FE4579F4-7857-48EF-AC86-A1D4603211C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275A2C95-8242-496B-AE0D-8ADAB9B8133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D62A2217-736F-4A62-AA0D-2DA56935F9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CE4CA-73EF-44A6-B99F-DE601396BC74}" type="datetimeFigureOut">
              <a:rPr lang="zh-TW" altLang="en-US" smtClean="0"/>
              <a:t>2023/9/7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CA11AD23-8848-439D-879B-39B8D25888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79973011-203D-4B30-BBA8-54C5363F87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BCD41-0275-4AE0-A3CD-3021162C5E6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987019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A18F003-66A7-4873-AB28-F54708633F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5D4DDFEE-BCCA-47B1-9C53-17A2586C37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CE4CA-73EF-44A6-B99F-DE601396BC74}" type="datetimeFigureOut">
              <a:rPr lang="zh-TW" altLang="en-US" smtClean="0"/>
              <a:t>2023/9/7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1912D59B-1B2E-40FC-B324-0E06F5300C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CDB7808D-9D68-47F1-AF7B-3BA21B4C35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BCD41-0275-4AE0-A3CD-3021162C5E6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688229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71B736CC-5C87-440D-92DC-8B81E9E5CC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CE4CA-73EF-44A6-B99F-DE601396BC74}" type="datetimeFigureOut">
              <a:rPr lang="zh-TW" altLang="en-US" smtClean="0"/>
              <a:t>2023/9/7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B750CB02-EF73-42E5-9B14-62CB913436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A58F5954-F6BA-49E5-B819-00C50AD37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BCD41-0275-4AE0-A3CD-3021162C5E6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402873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92E9070-F894-4782-9D7E-2D776E6733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4A286D5A-4F48-4636-A0A2-8A73AEB93B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E6942F2E-FB8C-489A-9CF1-5655FEFD0C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D8DD1FE0-D75D-449D-8871-D6592B0328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CE4CA-73EF-44A6-B99F-DE601396BC74}" type="datetimeFigureOut">
              <a:rPr lang="zh-TW" altLang="en-US" smtClean="0"/>
              <a:t>2023/9/7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6F78CEDF-2021-48BA-BC91-4CB47697A3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122D4105-FA3E-4348-90CF-5305FD89EF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BCD41-0275-4AE0-A3CD-3021162C5E6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342853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4F3FDB5-C224-42D9-9796-D253687E07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301F284D-CAEA-41D5-A38E-D857906B61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3AA68F91-1FC7-4DB3-98D3-67944CA5E1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4F43FC43-390F-49F8-8F9C-0A783AEC9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CE4CA-73EF-44A6-B99F-DE601396BC74}" type="datetimeFigureOut">
              <a:rPr lang="zh-TW" altLang="en-US" smtClean="0"/>
              <a:t>2023/9/7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D9CD5966-C48C-461D-965C-80FFEA3FF5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21698678-0D74-4B6A-8AC8-4521E8C920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BCD41-0275-4AE0-A3CD-3021162C5E6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7941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558E5690-C9A5-4924-865B-7F0962C4FE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38535B7C-1C8F-46E9-835E-93C56A0AFE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377CAD66-DEE6-4EC3-8801-C81D6A78417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DCE4CA-73EF-44A6-B99F-DE601396BC74}" type="datetimeFigureOut">
              <a:rPr lang="zh-TW" altLang="en-US" smtClean="0"/>
              <a:t>2023/9/7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9C78D36B-E4B8-44F2-9DB5-4FBBF2640B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D713F02C-C53A-4F1D-9E6E-CA45782ABF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4BCD41-0275-4AE0-A3CD-3021162C5E6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19423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A2D250C-3A49-4A95-B67A-849CF75F57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457449"/>
            <a:ext cx="9144000" cy="1052513"/>
          </a:xfr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txBody>
          <a:bodyPr/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交通安全教育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69D64EAC-0EB3-4B73-ABEB-F388E230C3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221163"/>
            <a:ext cx="9144000" cy="817562"/>
          </a:xfr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txBody>
          <a:bodyPr>
            <a:normAutofit/>
          </a:bodyPr>
          <a:lstStyle/>
          <a:p>
            <a:r>
              <a:rPr lang="zh-TW" altLang="en-US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稜鏡迷宮</a:t>
            </a:r>
          </a:p>
        </p:txBody>
      </p:sp>
    </p:spTree>
    <p:extLst>
      <p:ext uri="{BB962C8B-B14F-4D97-AF65-F5344CB8AC3E}">
        <p14:creationId xmlns:p14="http://schemas.microsoft.com/office/powerpoint/2010/main" val="31075700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DBC39D3-7FD1-4A45-9742-891FF358CD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u="sng" dirty="0">
                <a:highlight>
                  <a:srgbClr val="00FF00"/>
                </a:highlight>
                <a:latin typeface="標楷體" panose="03000509000000000000" pitchFamily="65" charset="-120"/>
                <a:ea typeface="標楷體" panose="03000509000000000000" pitchFamily="65" charset="-120"/>
              </a:rPr>
              <a:t>不可以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在馬路上玩耍！</a:t>
            </a: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F96759FE-B0BE-4CAA-924E-CEBFF1C9C5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1624" y="1447205"/>
            <a:ext cx="9610725" cy="5406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8699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3E0601F-D95B-4CAB-ACFB-56C43F1565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要遵守交通法規與執法人員喔！</a:t>
            </a: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D955EAD3-8F3F-4605-ACB6-2F2D623D51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2075" y="1419820"/>
            <a:ext cx="9667875" cy="5438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2992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E97AFC4-72C9-4577-B29B-63668B9DE3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一定要注意轉彎車，</a:t>
            </a:r>
            <a:r>
              <a:rPr lang="zh-TW" altLang="en-US" dirty="0">
                <a:highlight>
                  <a:srgbClr val="00FFFF"/>
                </a:highlight>
                <a:latin typeface="標楷體" panose="03000509000000000000" pitchFamily="65" charset="-120"/>
                <a:ea typeface="標楷體" panose="03000509000000000000" pitchFamily="65" charset="-120"/>
              </a:rPr>
              <a:t>尤其是大型車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65FFE01E-C7CA-4D6D-9D86-9F88704A4B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532" y="1490826"/>
            <a:ext cx="9541643" cy="5367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5858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FEAB952-FD03-418B-8F9F-3D69859C9C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要在安全的地方等待喔！</a:t>
            </a:r>
          </a:p>
        </p:txBody>
      </p:sp>
      <p:pic>
        <p:nvPicPr>
          <p:cNvPr id="9" name="內容版面配置區 8">
            <a:extLst>
              <a:ext uri="{FF2B5EF4-FFF2-40B4-BE49-F238E27FC236}">
                <a16:creationId xmlns:a16="http://schemas.microsoft.com/office/drawing/2014/main" id="{8479C6B4-808D-4CAA-94BC-47E11773A96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2834" y="1690688"/>
            <a:ext cx="9186332" cy="5167312"/>
          </a:xfrm>
        </p:spPr>
      </p:pic>
    </p:spTree>
    <p:extLst>
      <p:ext uri="{BB962C8B-B14F-4D97-AF65-F5344CB8AC3E}">
        <p14:creationId xmlns:p14="http://schemas.microsoft.com/office/powerpoint/2010/main" val="23762273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246A862-3675-46BC-945C-1A14E1290F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過馬路大概需要多少時間呢？</a:t>
            </a:r>
          </a:p>
        </p:txBody>
      </p:sp>
      <p:pic>
        <p:nvPicPr>
          <p:cNvPr id="9" name="內容版面配置區 8">
            <a:extLst>
              <a:ext uri="{FF2B5EF4-FFF2-40B4-BE49-F238E27FC236}">
                <a16:creationId xmlns:a16="http://schemas.microsoft.com/office/drawing/2014/main" id="{DB5A0208-E9C8-48EC-8E7D-DF0C21BFC1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9750" y="3525044"/>
            <a:ext cx="952500" cy="952500"/>
          </a:xfrm>
        </p:spPr>
      </p:pic>
      <p:pic>
        <p:nvPicPr>
          <p:cNvPr id="11" name="圖片 10">
            <a:extLst>
              <a:ext uri="{FF2B5EF4-FFF2-40B4-BE49-F238E27FC236}">
                <a16:creationId xmlns:a16="http://schemas.microsoft.com/office/drawing/2014/main" id="{8ADBD26E-199A-4A58-B8E6-2B80E7F38A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750" y="1510903"/>
            <a:ext cx="9505950" cy="5347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92293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D6FC48D-7939-4523-8B82-CEDD02F893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917825"/>
            <a:ext cx="10515600" cy="1325563"/>
          </a:xfrm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pPr algn="ctr"/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今天是不是又學到了很多呢！</a:t>
            </a:r>
            <a:b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一定要遵守交通規則喔！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E6A3C93F-5030-4FF2-BACE-F3EE99CC14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114925"/>
            <a:ext cx="2600325" cy="1062038"/>
          </a:xfrm>
        </p:spPr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7512863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60</Words>
  <Application>Microsoft Office PowerPoint</Application>
  <PresentationFormat>寬螢幕</PresentationFormat>
  <Paragraphs>8</Paragraphs>
  <Slides>7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7</vt:i4>
      </vt:variant>
    </vt:vector>
  </HeadingPairs>
  <TitlesOfParts>
    <vt:vector size="12" baseType="lpstr">
      <vt:lpstr>標楷體</vt:lpstr>
      <vt:lpstr>Arial</vt:lpstr>
      <vt:lpstr>Calibri</vt:lpstr>
      <vt:lpstr>Calibri Light</vt:lpstr>
      <vt:lpstr>Office 佈景主題</vt:lpstr>
      <vt:lpstr>交通安全教育</vt:lpstr>
      <vt:lpstr>不可以在馬路上玩耍！</vt:lpstr>
      <vt:lpstr>要遵守交通法規與執法人員喔！</vt:lpstr>
      <vt:lpstr>一定要注意轉彎車，尤其是大型車。</vt:lpstr>
      <vt:lpstr>要在安全的地方等待喔！</vt:lpstr>
      <vt:lpstr>過馬路大概需要多少時間呢？</vt:lpstr>
      <vt:lpstr>今天是不是又學到了很多呢！ 一定要遵守交通規則喔！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交通安全教育</dc:title>
  <dc:creator>user</dc:creator>
  <cp:lastModifiedBy>user</cp:lastModifiedBy>
  <cp:revision>6</cp:revision>
  <dcterms:created xsi:type="dcterms:W3CDTF">2023-09-07T08:26:03Z</dcterms:created>
  <dcterms:modified xsi:type="dcterms:W3CDTF">2023-09-07T09:07:44Z</dcterms:modified>
</cp:coreProperties>
</file>