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 spc="15"/>
              <a:t>廣告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Microsoft YaHei UI"/>
                <a:cs typeface="Microsoft YaHei UI"/>
              </a:defRPr>
            </a:lvl1pPr>
          </a:lstStyle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pc="20"/>
              <a:t>教育部</a:t>
            </a:r>
            <a:r>
              <a:rPr dirty="0" spc="25"/>
              <a:t> </a:t>
            </a:r>
            <a:r>
              <a:rPr dirty="0" spc="459"/>
              <a:t>關心</a:t>
            </a:r>
            <a:r>
              <a:rPr dirty="0" spc="285"/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5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25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 spc="15"/>
              <a:t>廣告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Microsoft YaHei UI"/>
                <a:cs typeface="Microsoft YaHei UI"/>
              </a:defRPr>
            </a:lvl1pPr>
          </a:lstStyle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pc="20"/>
              <a:t>教育部</a:t>
            </a:r>
            <a:r>
              <a:rPr dirty="0" spc="25"/>
              <a:t> </a:t>
            </a:r>
            <a:r>
              <a:rPr dirty="0" spc="459"/>
              <a:t>關心</a:t>
            </a:r>
            <a:r>
              <a:rPr dirty="0" spc="285"/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5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 spc="15"/>
              <a:t>廣告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Microsoft YaHei UI"/>
                <a:cs typeface="Microsoft YaHei UI"/>
              </a:defRPr>
            </a:lvl1pPr>
          </a:lstStyle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pc="20"/>
              <a:t>教育部</a:t>
            </a:r>
            <a:r>
              <a:rPr dirty="0" spc="25"/>
              <a:t> </a:t>
            </a:r>
            <a:r>
              <a:rPr dirty="0" spc="459"/>
              <a:t>關心</a:t>
            </a:r>
            <a:r>
              <a:rPr dirty="0" spc="285"/>
              <a:t>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5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 spc="15"/>
              <a:t>廣告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Microsoft YaHei UI"/>
                <a:cs typeface="Microsoft YaHei UI"/>
              </a:defRPr>
            </a:lvl1pPr>
          </a:lstStyle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pc="20"/>
              <a:t>教育部</a:t>
            </a:r>
            <a:r>
              <a:rPr dirty="0" spc="25"/>
              <a:t> </a:t>
            </a:r>
            <a:r>
              <a:rPr dirty="0" spc="459"/>
              <a:t>關心</a:t>
            </a:r>
            <a:r>
              <a:rPr dirty="0" spc="285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 spc="15"/>
              <a:t>廣告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Microsoft YaHei UI"/>
                <a:cs typeface="Microsoft YaHei UI"/>
              </a:defRPr>
            </a:lvl1pPr>
          </a:lstStyle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pc="20"/>
              <a:t>教育部</a:t>
            </a:r>
            <a:r>
              <a:rPr dirty="0" spc="25"/>
              <a:t> </a:t>
            </a:r>
            <a:r>
              <a:rPr dirty="0" spc="459"/>
              <a:t>關心</a:t>
            </a:r>
            <a:r>
              <a:rPr dirty="0" spc="285"/>
              <a:t>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8E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40932" y="3859534"/>
            <a:ext cx="7831455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5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09003" y="5380336"/>
            <a:ext cx="11914505" cy="3202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5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9245147" y="10560221"/>
            <a:ext cx="461644" cy="25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 spc="15"/>
              <a:t>廣告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6538002" y="10322660"/>
            <a:ext cx="2456180" cy="707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Microsoft YaHei UI"/>
                <a:cs typeface="Microsoft YaHei UI"/>
              </a:defRPr>
            </a:lvl1pPr>
          </a:lstStyle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pc="20"/>
              <a:t>教育部</a:t>
            </a:r>
            <a:r>
              <a:rPr dirty="0" spc="25"/>
              <a:t> </a:t>
            </a:r>
            <a:r>
              <a:rPr dirty="0" spc="459"/>
              <a:t>關心</a:t>
            </a:r>
            <a:r>
              <a:rPr dirty="0" spc="285"/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655B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77443" y="10308127"/>
            <a:ext cx="782966" cy="78295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9221014" y="10546660"/>
            <a:ext cx="496570" cy="300355"/>
          </a:xfrm>
          <a:custGeom>
            <a:avLst/>
            <a:gdLst/>
            <a:ahLst/>
            <a:cxnLst/>
            <a:rect l="l" t="t" r="r" b="b"/>
            <a:pathLst>
              <a:path w="496569" h="300354">
                <a:moveTo>
                  <a:pt x="496571" y="300003"/>
                </a:moveTo>
                <a:lnTo>
                  <a:pt x="0" y="300003"/>
                </a:lnTo>
                <a:lnTo>
                  <a:pt x="0" y="0"/>
                </a:lnTo>
                <a:lnTo>
                  <a:pt x="496571" y="0"/>
                </a:lnTo>
                <a:lnTo>
                  <a:pt x="496571" y="300003"/>
                </a:lnTo>
                <a:close/>
              </a:path>
            </a:pathLst>
          </a:custGeom>
          <a:ln w="162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2248" y="1654830"/>
            <a:ext cx="15447010" cy="26695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350" spc="-5">
                <a:solidFill>
                  <a:srgbClr val="F4AEBD"/>
                </a:solidFill>
              </a:rPr>
              <a:t>詐騙防制懶人包</a:t>
            </a:r>
            <a:endParaRPr sz="17350"/>
          </a:p>
        </p:txBody>
      </p:sp>
      <p:sp>
        <p:nvSpPr>
          <p:cNvPr id="6" name="object 6"/>
          <p:cNvSpPr txBox="1"/>
          <p:nvPr/>
        </p:nvSpPr>
        <p:spPr>
          <a:xfrm>
            <a:off x="5373466" y="4482654"/>
            <a:ext cx="9132570" cy="482981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just" marL="12700" marR="5080">
              <a:lnSpc>
                <a:spcPts val="12570"/>
              </a:lnSpc>
              <a:spcBef>
                <a:spcPts val="285"/>
              </a:spcBef>
            </a:pPr>
            <a:r>
              <a:rPr dirty="0" sz="10250" spc="-10">
                <a:solidFill>
                  <a:srgbClr val="FFFFFF"/>
                </a:solidFill>
                <a:latin typeface="SimSun"/>
                <a:cs typeface="SimSun"/>
              </a:rPr>
              <a:t>三分鐘一點就通 常見的詐騙手法 請撥</a:t>
            </a:r>
            <a:r>
              <a:rPr dirty="0" sz="10250" spc="-15">
                <a:solidFill>
                  <a:srgbClr val="FFFFFF"/>
                </a:solidFill>
                <a:latin typeface="SimSun"/>
                <a:cs typeface="SimSun"/>
              </a:rPr>
              <a:t>打</a:t>
            </a:r>
            <a:r>
              <a:rPr dirty="0" sz="12200" spc="10" b="1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dirty="0" sz="12200" spc="15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0250" spc="-10">
                <a:solidFill>
                  <a:srgbClr val="FFFFFF"/>
                </a:solidFill>
                <a:latin typeface="SimSun"/>
                <a:cs typeface="SimSun"/>
              </a:rPr>
              <a:t>專線</a:t>
            </a:r>
            <a:endParaRPr sz="10250">
              <a:latin typeface="SimSun"/>
              <a:cs typeface="SimSu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131" y="5860256"/>
            <a:ext cx="4602008" cy="54482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4918066" y="5057073"/>
            <a:ext cx="3542029" cy="4219575"/>
            <a:chOff x="14918066" y="5057073"/>
            <a:chExt cx="3542029" cy="42195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37247" y="5057073"/>
              <a:ext cx="3319508" cy="4194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918066" y="9238849"/>
              <a:ext cx="3542029" cy="0"/>
            </a:xfrm>
            <a:custGeom>
              <a:avLst/>
              <a:gdLst/>
              <a:ahLst/>
              <a:cxnLst/>
              <a:rect l="l" t="t" r="r" b="b"/>
              <a:pathLst>
                <a:path w="3542030" h="0">
                  <a:moveTo>
                    <a:pt x="0" y="0"/>
                  </a:moveTo>
                  <a:lnTo>
                    <a:pt x="3541500" y="0"/>
                  </a:lnTo>
                </a:path>
              </a:pathLst>
            </a:custGeom>
            <a:ln w="75390">
              <a:solidFill>
                <a:srgbClr val="4D31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pc="20"/>
              <a:t>教育部</a:t>
            </a:r>
            <a:r>
              <a:rPr dirty="0" spc="25"/>
              <a:t> </a:t>
            </a:r>
            <a:r>
              <a:rPr dirty="0" spc="459"/>
              <a:t>關心</a:t>
            </a:r>
            <a:r>
              <a:rPr dirty="0" spc="285"/>
              <a:t>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 spc="15"/>
              <a:t>廣告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77436" y="10308127"/>
            <a:ext cx="782979" cy="7829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9221001" y="10546660"/>
            <a:ext cx="497205" cy="300355"/>
          </a:xfrm>
          <a:custGeom>
            <a:avLst/>
            <a:gdLst/>
            <a:ahLst/>
            <a:cxnLst/>
            <a:rect l="l" t="t" r="r" b="b"/>
            <a:pathLst>
              <a:path w="497205" h="300354">
                <a:moveTo>
                  <a:pt x="496583" y="300003"/>
                </a:moveTo>
                <a:lnTo>
                  <a:pt x="0" y="300003"/>
                </a:lnTo>
                <a:lnTo>
                  <a:pt x="0" y="0"/>
                </a:lnTo>
                <a:lnTo>
                  <a:pt x="496583" y="0"/>
                </a:lnTo>
                <a:lnTo>
                  <a:pt x="496583" y="300003"/>
                </a:lnTo>
                <a:close/>
              </a:path>
            </a:pathLst>
          </a:custGeom>
          <a:ln w="16259">
            <a:solidFill>
              <a:srgbClr val="22181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31219" y="787732"/>
            <a:ext cx="18927445" cy="9272270"/>
            <a:chOff x="631219" y="787732"/>
            <a:chExt cx="18927445" cy="9272270"/>
          </a:xfrm>
        </p:grpSpPr>
        <p:sp>
          <p:nvSpPr>
            <p:cNvPr id="5" name="object 5"/>
            <p:cNvSpPr/>
            <p:nvPr/>
          </p:nvSpPr>
          <p:spPr>
            <a:xfrm>
              <a:off x="688051" y="844564"/>
              <a:ext cx="18813780" cy="9158605"/>
            </a:xfrm>
            <a:custGeom>
              <a:avLst/>
              <a:gdLst/>
              <a:ahLst/>
              <a:cxnLst/>
              <a:rect l="l" t="t" r="r" b="b"/>
              <a:pathLst>
                <a:path w="18813780" h="9158605">
                  <a:moveTo>
                    <a:pt x="18338545" y="0"/>
                  </a:moveTo>
                  <a:lnTo>
                    <a:pt x="475147" y="0"/>
                  </a:lnTo>
                  <a:lnTo>
                    <a:pt x="426566" y="2453"/>
                  </a:lnTo>
                  <a:lnTo>
                    <a:pt x="379387" y="9653"/>
                  </a:lnTo>
                  <a:lnTo>
                    <a:pt x="333851" y="21361"/>
                  </a:lnTo>
                  <a:lnTo>
                    <a:pt x="290196" y="37338"/>
                  </a:lnTo>
                  <a:lnTo>
                    <a:pt x="248662" y="57346"/>
                  </a:lnTo>
                  <a:lnTo>
                    <a:pt x="209486" y="81146"/>
                  </a:lnTo>
                  <a:lnTo>
                    <a:pt x="172907" y="108499"/>
                  </a:lnTo>
                  <a:lnTo>
                    <a:pt x="139165" y="139165"/>
                  </a:lnTo>
                  <a:lnTo>
                    <a:pt x="108499" y="172907"/>
                  </a:lnTo>
                  <a:lnTo>
                    <a:pt x="81146" y="209486"/>
                  </a:lnTo>
                  <a:lnTo>
                    <a:pt x="57346" y="248662"/>
                  </a:lnTo>
                  <a:lnTo>
                    <a:pt x="37338" y="290196"/>
                  </a:lnTo>
                  <a:lnTo>
                    <a:pt x="21361" y="333851"/>
                  </a:lnTo>
                  <a:lnTo>
                    <a:pt x="9653" y="379387"/>
                  </a:lnTo>
                  <a:lnTo>
                    <a:pt x="2453" y="426566"/>
                  </a:lnTo>
                  <a:lnTo>
                    <a:pt x="0" y="475147"/>
                  </a:lnTo>
                  <a:lnTo>
                    <a:pt x="0" y="8683237"/>
                  </a:lnTo>
                  <a:lnTo>
                    <a:pt x="2453" y="8731819"/>
                  </a:lnTo>
                  <a:lnTo>
                    <a:pt x="9653" y="8778997"/>
                  </a:lnTo>
                  <a:lnTo>
                    <a:pt x="21361" y="8824533"/>
                  </a:lnTo>
                  <a:lnTo>
                    <a:pt x="37338" y="8868188"/>
                  </a:lnTo>
                  <a:lnTo>
                    <a:pt x="57346" y="8909722"/>
                  </a:lnTo>
                  <a:lnTo>
                    <a:pt x="81146" y="8948898"/>
                  </a:lnTo>
                  <a:lnTo>
                    <a:pt x="108499" y="8985477"/>
                  </a:lnTo>
                  <a:lnTo>
                    <a:pt x="139165" y="9019219"/>
                  </a:lnTo>
                  <a:lnTo>
                    <a:pt x="172907" y="9049885"/>
                  </a:lnTo>
                  <a:lnTo>
                    <a:pt x="209486" y="9077238"/>
                  </a:lnTo>
                  <a:lnTo>
                    <a:pt x="248662" y="9101038"/>
                  </a:lnTo>
                  <a:lnTo>
                    <a:pt x="290196" y="9121046"/>
                  </a:lnTo>
                  <a:lnTo>
                    <a:pt x="333851" y="9137023"/>
                  </a:lnTo>
                  <a:lnTo>
                    <a:pt x="379387" y="9148731"/>
                  </a:lnTo>
                  <a:lnTo>
                    <a:pt x="426566" y="9155931"/>
                  </a:lnTo>
                  <a:lnTo>
                    <a:pt x="475147" y="9158385"/>
                  </a:lnTo>
                  <a:lnTo>
                    <a:pt x="18338545" y="9158385"/>
                  </a:lnTo>
                  <a:lnTo>
                    <a:pt x="18387126" y="9155931"/>
                  </a:lnTo>
                  <a:lnTo>
                    <a:pt x="18434304" y="9148731"/>
                  </a:lnTo>
                  <a:lnTo>
                    <a:pt x="18479840" y="9137023"/>
                  </a:lnTo>
                  <a:lnTo>
                    <a:pt x="18523494" y="9121046"/>
                  </a:lnTo>
                  <a:lnTo>
                    <a:pt x="18565028" y="9101038"/>
                  </a:lnTo>
                  <a:lnTo>
                    <a:pt x="18604202" y="9077238"/>
                  </a:lnTo>
                  <a:lnTo>
                    <a:pt x="18640780" y="9049885"/>
                  </a:lnTo>
                  <a:lnTo>
                    <a:pt x="18674520" y="9019219"/>
                  </a:lnTo>
                  <a:lnTo>
                    <a:pt x="18705186" y="8985477"/>
                  </a:lnTo>
                  <a:lnTo>
                    <a:pt x="18732537" y="8948898"/>
                  </a:lnTo>
                  <a:lnTo>
                    <a:pt x="18756336" y="8909722"/>
                  </a:lnTo>
                  <a:lnTo>
                    <a:pt x="18776343" y="8868188"/>
                  </a:lnTo>
                  <a:lnTo>
                    <a:pt x="18792320" y="8824533"/>
                  </a:lnTo>
                  <a:lnTo>
                    <a:pt x="18804027" y="8778997"/>
                  </a:lnTo>
                  <a:lnTo>
                    <a:pt x="18811227" y="8731819"/>
                  </a:lnTo>
                  <a:lnTo>
                    <a:pt x="18813680" y="8683237"/>
                  </a:lnTo>
                  <a:lnTo>
                    <a:pt x="18813680" y="475147"/>
                  </a:lnTo>
                  <a:lnTo>
                    <a:pt x="18811227" y="426566"/>
                  </a:lnTo>
                  <a:lnTo>
                    <a:pt x="18804027" y="379387"/>
                  </a:lnTo>
                  <a:lnTo>
                    <a:pt x="18792320" y="333851"/>
                  </a:lnTo>
                  <a:lnTo>
                    <a:pt x="18776343" y="290196"/>
                  </a:lnTo>
                  <a:lnTo>
                    <a:pt x="18756336" y="248662"/>
                  </a:lnTo>
                  <a:lnTo>
                    <a:pt x="18732537" y="209486"/>
                  </a:lnTo>
                  <a:lnTo>
                    <a:pt x="18705186" y="172907"/>
                  </a:lnTo>
                  <a:lnTo>
                    <a:pt x="18674520" y="139165"/>
                  </a:lnTo>
                  <a:lnTo>
                    <a:pt x="18640780" y="108499"/>
                  </a:lnTo>
                  <a:lnTo>
                    <a:pt x="18604202" y="81146"/>
                  </a:lnTo>
                  <a:lnTo>
                    <a:pt x="18565028" y="57346"/>
                  </a:lnTo>
                  <a:lnTo>
                    <a:pt x="18523494" y="37338"/>
                  </a:lnTo>
                  <a:lnTo>
                    <a:pt x="18479840" y="21361"/>
                  </a:lnTo>
                  <a:lnTo>
                    <a:pt x="18434304" y="9653"/>
                  </a:lnTo>
                  <a:lnTo>
                    <a:pt x="18387126" y="2453"/>
                  </a:lnTo>
                  <a:lnTo>
                    <a:pt x="18338545" y="0"/>
                  </a:lnTo>
                  <a:close/>
                </a:path>
              </a:pathLst>
            </a:custGeom>
            <a:solidFill>
              <a:srgbClr val="FCF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8051" y="844558"/>
              <a:ext cx="18813780" cy="2602230"/>
            </a:xfrm>
            <a:custGeom>
              <a:avLst/>
              <a:gdLst/>
              <a:ahLst/>
              <a:cxnLst/>
              <a:rect l="l" t="t" r="r" b="b"/>
              <a:pathLst>
                <a:path w="18813780" h="2602229">
                  <a:moveTo>
                    <a:pt x="18338545" y="0"/>
                  </a:moveTo>
                  <a:lnTo>
                    <a:pt x="475147" y="0"/>
                  </a:lnTo>
                  <a:lnTo>
                    <a:pt x="426566" y="2453"/>
                  </a:lnTo>
                  <a:lnTo>
                    <a:pt x="379387" y="9653"/>
                  </a:lnTo>
                  <a:lnTo>
                    <a:pt x="333851" y="21361"/>
                  </a:lnTo>
                  <a:lnTo>
                    <a:pt x="290196" y="37338"/>
                  </a:lnTo>
                  <a:lnTo>
                    <a:pt x="248662" y="57346"/>
                  </a:lnTo>
                  <a:lnTo>
                    <a:pt x="209486" y="81146"/>
                  </a:lnTo>
                  <a:lnTo>
                    <a:pt x="172907" y="108499"/>
                  </a:lnTo>
                  <a:lnTo>
                    <a:pt x="139165" y="139165"/>
                  </a:lnTo>
                  <a:lnTo>
                    <a:pt x="108499" y="172907"/>
                  </a:lnTo>
                  <a:lnTo>
                    <a:pt x="81146" y="209486"/>
                  </a:lnTo>
                  <a:lnTo>
                    <a:pt x="57346" y="248662"/>
                  </a:lnTo>
                  <a:lnTo>
                    <a:pt x="37338" y="290196"/>
                  </a:lnTo>
                  <a:lnTo>
                    <a:pt x="21361" y="333851"/>
                  </a:lnTo>
                  <a:lnTo>
                    <a:pt x="9653" y="379387"/>
                  </a:lnTo>
                  <a:lnTo>
                    <a:pt x="2453" y="426566"/>
                  </a:lnTo>
                  <a:lnTo>
                    <a:pt x="0" y="475147"/>
                  </a:lnTo>
                  <a:lnTo>
                    <a:pt x="0" y="2602123"/>
                  </a:lnTo>
                  <a:lnTo>
                    <a:pt x="18813680" y="2602123"/>
                  </a:lnTo>
                  <a:lnTo>
                    <a:pt x="18813680" y="475147"/>
                  </a:lnTo>
                  <a:lnTo>
                    <a:pt x="18811227" y="426566"/>
                  </a:lnTo>
                  <a:lnTo>
                    <a:pt x="18804027" y="379387"/>
                  </a:lnTo>
                  <a:lnTo>
                    <a:pt x="18792320" y="333851"/>
                  </a:lnTo>
                  <a:lnTo>
                    <a:pt x="18776343" y="290196"/>
                  </a:lnTo>
                  <a:lnTo>
                    <a:pt x="18756336" y="248662"/>
                  </a:lnTo>
                  <a:lnTo>
                    <a:pt x="18732537" y="209486"/>
                  </a:lnTo>
                  <a:lnTo>
                    <a:pt x="18705186" y="172907"/>
                  </a:lnTo>
                  <a:lnTo>
                    <a:pt x="18674520" y="139165"/>
                  </a:lnTo>
                  <a:lnTo>
                    <a:pt x="18640780" y="108499"/>
                  </a:lnTo>
                  <a:lnTo>
                    <a:pt x="18604202" y="81146"/>
                  </a:lnTo>
                  <a:lnTo>
                    <a:pt x="18565028" y="57346"/>
                  </a:lnTo>
                  <a:lnTo>
                    <a:pt x="18523494" y="37338"/>
                  </a:lnTo>
                  <a:lnTo>
                    <a:pt x="18479840" y="21361"/>
                  </a:lnTo>
                  <a:lnTo>
                    <a:pt x="18434304" y="9653"/>
                  </a:lnTo>
                  <a:lnTo>
                    <a:pt x="18387126" y="2453"/>
                  </a:lnTo>
                  <a:lnTo>
                    <a:pt x="18338545" y="0"/>
                  </a:lnTo>
                  <a:close/>
                </a:path>
              </a:pathLst>
            </a:custGeom>
            <a:solidFill>
              <a:srgbClr val="4D3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88051" y="844564"/>
              <a:ext cx="18813780" cy="9158605"/>
            </a:xfrm>
            <a:custGeom>
              <a:avLst/>
              <a:gdLst/>
              <a:ahLst/>
              <a:cxnLst/>
              <a:rect l="l" t="t" r="r" b="b"/>
              <a:pathLst>
                <a:path w="18813780" h="9158605">
                  <a:moveTo>
                    <a:pt x="18338545" y="9158385"/>
                  </a:moveTo>
                  <a:lnTo>
                    <a:pt x="475147" y="9158385"/>
                  </a:lnTo>
                  <a:lnTo>
                    <a:pt x="426566" y="9155931"/>
                  </a:lnTo>
                  <a:lnTo>
                    <a:pt x="379387" y="9148731"/>
                  </a:lnTo>
                  <a:lnTo>
                    <a:pt x="333851" y="9137023"/>
                  </a:lnTo>
                  <a:lnTo>
                    <a:pt x="290196" y="9121046"/>
                  </a:lnTo>
                  <a:lnTo>
                    <a:pt x="248662" y="9101038"/>
                  </a:lnTo>
                  <a:lnTo>
                    <a:pt x="209486" y="9077238"/>
                  </a:lnTo>
                  <a:lnTo>
                    <a:pt x="172907" y="9049885"/>
                  </a:lnTo>
                  <a:lnTo>
                    <a:pt x="139165" y="9019219"/>
                  </a:lnTo>
                  <a:lnTo>
                    <a:pt x="108499" y="8985477"/>
                  </a:lnTo>
                  <a:lnTo>
                    <a:pt x="81146" y="8948898"/>
                  </a:lnTo>
                  <a:lnTo>
                    <a:pt x="57346" y="8909722"/>
                  </a:lnTo>
                  <a:lnTo>
                    <a:pt x="37338" y="8868188"/>
                  </a:lnTo>
                  <a:lnTo>
                    <a:pt x="21361" y="8824533"/>
                  </a:lnTo>
                  <a:lnTo>
                    <a:pt x="9653" y="8778997"/>
                  </a:lnTo>
                  <a:lnTo>
                    <a:pt x="2453" y="8731819"/>
                  </a:lnTo>
                  <a:lnTo>
                    <a:pt x="0" y="8683237"/>
                  </a:lnTo>
                  <a:lnTo>
                    <a:pt x="0" y="475147"/>
                  </a:lnTo>
                  <a:lnTo>
                    <a:pt x="2453" y="426566"/>
                  </a:lnTo>
                  <a:lnTo>
                    <a:pt x="9653" y="379387"/>
                  </a:lnTo>
                  <a:lnTo>
                    <a:pt x="21361" y="333851"/>
                  </a:lnTo>
                  <a:lnTo>
                    <a:pt x="37338" y="290196"/>
                  </a:lnTo>
                  <a:lnTo>
                    <a:pt x="57346" y="248662"/>
                  </a:lnTo>
                  <a:lnTo>
                    <a:pt x="81146" y="209486"/>
                  </a:lnTo>
                  <a:lnTo>
                    <a:pt x="108499" y="172907"/>
                  </a:lnTo>
                  <a:lnTo>
                    <a:pt x="139165" y="139165"/>
                  </a:lnTo>
                  <a:lnTo>
                    <a:pt x="172907" y="108499"/>
                  </a:lnTo>
                  <a:lnTo>
                    <a:pt x="209486" y="81146"/>
                  </a:lnTo>
                  <a:lnTo>
                    <a:pt x="248662" y="57346"/>
                  </a:lnTo>
                  <a:lnTo>
                    <a:pt x="290196" y="37338"/>
                  </a:lnTo>
                  <a:lnTo>
                    <a:pt x="333851" y="21361"/>
                  </a:lnTo>
                  <a:lnTo>
                    <a:pt x="379387" y="9653"/>
                  </a:lnTo>
                  <a:lnTo>
                    <a:pt x="426566" y="2453"/>
                  </a:lnTo>
                  <a:lnTo>
                    <a:pt x="475147" y="0"/>
                  </a:lnTo>
                  <a:lnTo>
                    <a:pt x="18338545" y="0"/>
                  </a:lnTo>
                  <a:lnTo>
                    <a:pt x="18387126" y="2453"/>
                  </a:lnTo>
                  <a:lnTo>
                    <a:pt x="18434304" y="9653"/>
                  </a:lnTo>
                  <a:lnTo>
                    <a:pt x="18479840" y="21361"/>
                  </a:lnTo>
                  <a:lnTo>
                    <a:pt x="18523494" y="37338"/>
                  </a:lnTo>
                  <a:lnTo>
                    <a:pt x="18565028" y="57346"/>
                  </a:lnTo>
                  <a:lnTo>
                    <a:pt x="18604202" y="81146"/>
                  </a:lnTo>
                  <a:lnTo>
                    <a:pt x="18640780" y="108499"/>
                  </a:lnTo>
                  <a:lnTo>
                    <a:pt x="18674520" y="139165"/>
                  </a:lnTo>
                  <a:lnTo>
                    <a:pt x="18705186" y="172907"/>
                  </a:lnTo>
                  <a:lnTo>
                    <a:pt x="18732537" y="209486"/>
                  </a:lnTo>
                  <a:lnTo>
                    <a:pt x="18756336" y="248662"/>
                  </a:lnTo>
                  <a:lnTo>
                    <a:pt x="18776343" y="290196"/>
                  </a:lnTo>
                  <a:lnTo>
                    <a:pt x="18792320" y="333851"/>
                  </a:lnTo>
                  <a:lnTo>
                    <a:pt x="18804027" y="379387"/>
                  </a:lnTo>
                  <a:lnTo>
                    <a:pt x="18811227" y="426566"/>
                  </a:lnTo>
                  <a:lnTo>
                    <a:pt x="18813680" y="475147"/>
                  </a:lnTo>
                  <a:lnTo>
                    <a:pt x="18813680" y="8683237"/>
                  </a:lnTo>
                  <a:lnTo>
                    <a:pt x="18811227" y="8731819"/>
                  </a:lnTo>
                  <a:lnTo>
                    <a:pt x="18804027" y="8778997"/>
                  </a:lnTo>
                  <a:lnTo>
                    <a:pt x="18792320" y="8824533"/>
                  </a:lnTo>
                  <a:lnTo>
                    <a:pt x="18776343" y="8868188"/>
                  </a:lnTo>
                  <a:lnTo>
                    <a:pt x="18756336" y="8909722"/>
                  </a:lnTo>
                  <a:lnTo>
                    <a:pt x="18732537" y="8948898"/>
                  </a:lnTo>
                  <a:lnTo>
                    <a:pt x="18705186" y="8985477"/>
                  </a:lnTo>
                  <a:lnTo>
                    <a:pt x="18674520" y="9019219"/>
                  </a:lnTo>
                  <a:lnTo>
                    <a:pt x="18640780" y="9049885"/>
                  </a:lnTo>
                  <a:lnTo>
                    <a:pt x="18604202" y="9077238"/>
                  </a:lnTo>
                  <a:lnTo>
                    <a:pt x="18565028" y="9101038"/>
                  </a:lnTo>
                  <a:lnTo>
                    <a:pt x="18523494" y="9121046"/>
                  </a:lnTo>
                  <a:lnTo>
                    <a:pt x="18479840" y="9137023"/>
                  </a:lnTo>
                  <a:lnTo>
                    <a:pt x="18434304" y="9148731"/>
                  </a:lnTo>
                  <a:lnTo>
                    <a:pt x="18387126" y="9155931"/>
                  </a:lnTo>
                  <a:lnTo>
                    <a:pt x="18338545" y="9158385"/>
                  </a:lnTo>
                  <a:close/>
                </a:path>
              </a:pathLst>
            </a:custGeom>
            <a:ln w="113085">
              <a:solidFill>
                <a:srgbClr val="4D31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14165" y="1331651"/>
            <a:ext cx="7640320" cy="15487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0" spc="-10"/>
              <a:t>什麼是詐騙？</a:t>
            </a:r>
            <a:endParaRPr sz="10000"/>
          </a:p>
        </p:txBody>
      </p:sp>
      <p:grpSp>
        <p:nvGrpSpPr>
          <p:cNvPr id="9" name="object 9"/>
          <p:cNvGrpSpPr/>
          <p:nvPr/>
        </p:nvGrpSpPr>
        <p:grpSpPr>
          <a:xfrm>
            <a:off x="11079834" y="0"/>
            <a:ext cx="8237855" cy="9944100"/>
            <a:chOff x="11079834" y="0"/>
            <a:chExt cx="8237855" cy="99441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79834" y="0"/>
              <a:ext cx="8237843" cy="99372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6088" y="1311031"/>
              <a:ext cx="6888473" cy="863274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 rot="1080000">
            <a:off x="15254864" y="2856400"/>
            <a:ext cx="3198857" cy="452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560"/>
              </a:lnSpc>
            </a:pPr>
            <a:r>
              <a:rPr dirty="0" sz="3550" spc="5">
                <a:solidFill>
                  <a:srgbClr val="FFFFFF"/>
                </a:solidFill>
                <a:latin typeface="SimSun"/>
                <a:cs typeface="SimSun"/>
              </a:rPr>
              <a:t>老師說文解字的</a:t>
            </a:r>
            <a:endParaRPr sz="355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 rot="1080000">
            <a:off x="15306324" y="3370639"/>
            <a:ext cx="2752644" cy="452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560"/>
              </a:lnSpc>
            </a:pPr>
            <a:r>
              <a:rPr dirty="0" sz="3550" spc="5">
                <a:solidFill>
                  <a:srgbClr val="FFFFFF"/>
                </a:solidFill>
                <a:latin typeface="SimSun"/>
                <a:cs typeface="SimSun"/>
              </a:rPr>
              <a:t>時間到了！！</a:t>
            </a:r>
            <a:endParaRPr sz="3550">
              <a:latin typeface="SimSun"/>
              <a:cs typeface="SimSu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38367" y="4574078"/>
            <a:ext cx="405765" cy="2353310"/>
            <a:chOff x="4638367" y="4574078"/>
            <a:chExt cx="405765" cy="2353310"/>
          </a:xfrm>
        </p:grpSpPr>
        <p:sp>
          <p:nvSpPr>
            <p:cNvPr id="15" name="object 15"/>
            <p:cNvSpPr/>
            <p:nvPr/>
          </p:nvSpPr>
          <p:spPr>
            <a:xfrm>
              <a:off x="4638357" y="4574088"/>
              <a:ext cx="405765" cy="2353310"/>
            </a:xfrm>
            <a:custGeom>
              <a:avLst/>
              <a:gdLst/>
              <a:ahLst/>
              <a:cxnLst/>
              <a:rect l="l" t="t" r="r" b="b"/>
              <a:pathLst>
                <a:path w="405764" h="2353309">
                  <a:moveTo>
                    <a:pt x="7226" y="2123960"/>
                  </a:moveTo>
                  <a:lnTo>
                    <a:pt x="6540" y="2124291"/>
                  </a:lnTo>
                  <a:lnTo>
                    <a:pt x="5486" y="2125561"/>
                  </a:lnTo>
                  <a:lnTo>
                    <a:pt x="6172" y="2125561"/>
                  </a:lnTo>
                  <a:lnTo>
                    <a:pt x="7226" y="2123960"/>
                  </a:lnTo>
                  <a:close/>
                </a:path>
                <a:path w="405764" h="2353309">
                  <a:moveTo>
                    <a:pt x="7226" y="173659"/>
                  </a:moveTo>
                  <a:lnTo>
                    <a:pt x="6540" y="173990"/>
                  </a:lnTo>
                  <a:lnTo>
                    <a:pt x="5486" y="175260"/>
                  </a:lnTo>
                  <a:lnTo>
                    <a:pt x="6172" y="175260"/>
                  </a:lnTo>
                  <a:lnTo>
                    <a:pt x="7226" y="173659"/>
                  </a:lnTo>
                  <a:close/>
                </a:path>
                <a:path w="405764" h="2353309">
                  <a:moveTo>
                    <a:pt x="8077" y="2123567"/>
                  </a:moveTo>
                  <a:lnTo>
                    <a:pt x="7861" y="2123021"/>
                  </a:lnTo>
                  <a:lnTo>
                    <a:pt x="7226" y="2123960"/>
                  </a:lnTo>
                  <a:lnTo>
                    <a:pt x="8077" y="2123567"/>
                  </a:lnTo>
                  <a:close/>
                </a:path>
                <a:path w="405764" h="2353309">
                  <a:moveTo>
                    <a:pt x="8077" y="173266"/>
                  </a:moveTo>
                  <a:lnTo>
                    <a:pt x="7861" y="172720"/>
                  </a:lnTo>
                  <a:lnTo>
                    <a:pt x="7226" y="173659"/>
                  </a:lnTo>
                  <a:lnTo>
                    <a:pt x="8077" y="173266"/>
                  </a:lnTo>
                  <a:close/>
                </a:path>
                <a:path w="405764" h="2353309">
                  <a:moveTo>
                    <a:pt x="14820" y="2223871"/>
                  </a:moveTo>
                  <a:lnTo>
                    <a:pt x="14097" y="2220811"/>
                  </a:lnTo>
                  <a:lnTo>
                    <a:pt x="13347" y="2223351"/>
                  </a:lnTo>
                  <a:lnTo>
                    <a:pt x="14820" y="2223871"/>
                  </a:lnTo>
                  <a:close/>
                </a:path>
                <a:path w="405764" h="2353309">
                  <a:moveTo>
                    <a:pt x="14820" y="273570"/>
                  </a:moveTo>
                  <a:lnTo>
                    <a:pt x="14097" y="270510"/>
                  </a:lnTo>
                  <a:lnTo>
                    <a:pt x="13347" y="273050"/>
                  </a:lnTo>
                  <a:lnTo>
                    <a:pt x="14820" y="273570"/>
                  </a:lnTo>
                  <a:close/>
                </a:path>
                <a:path w="405764" h="2353309">
                  <a:moveTo>
                    <a:pt x="15836" y="2224240"/>
                  </a:moveTo>
                  <a:lnTo>
                    <a:pt x="14820" y="2223871"/>
                  </a:lnTo>
                  <a:lnTo>
                    <a:pt x="15278" y="2225891"/>
                  </a:lnTo>
                  <a:lnTo>
                    <a:pt x="15506" y="2225205"/>
                  </a:lnTo>
                  <a:lnTo>
                    <a:pt x="15252" y="2224621"/>
                  </a:lnTo>
                  <a:lnTo>
                    <a:pt x="15709" y="2224621"/>
                  </a:lnTo>
                  <a:lnTo>
                    <a:pt x="15836" y="2224240"/>
                  </a:lnTo>
                  <a:close/>
                </a:path>
                <a:path w="405764" h="2353309">
                  <a:moveTo>
                    <a:pt x="15836" y="273939"/>
                  </a:moveTo>
                  <a:lnTo>
                    <a:pt x="14820" y="273570"/>
                  </a:lnTo>
                  <a:lnTo>
                    <a:pt x="15278" y="275590"/>
                  </a:lnTo>
                  <a:lnTo>
                    <a:pt x="15506" y="274904"/>
                  </a:lnTo>
                  <a:lnTo>
                    <a:pt x="15252" y="274320"/>
                  </a:lnTo>
                  <a:lnTo>
                    <a:pt x="15709" y="274320"/>
                  </a:lnTo>
                  <a:lnTo>
                    <a:pt x="15836" y="273939"/>
                  </a:lnTo>
                  <a:close/>
                </a:path>
                <a:path w="405764" h="2353309">
                  <a:moveTo>
                    <a:pt x="24206" y="2072424"/>
                  </a:moveTo>
                  <a:lnTo>
                    <a:pt x="23952" y="2072932"/>
                  </a:lnTo>
                  <a:lnTo>
                    <a:pt x="23825" y="2073275"/>
                  </a:lnTo>
                  <a:lnTo>
                    <a:pt x="23787" y="2073529"/>
                  </a:lnTo>
                  <a:lnTo>
                    <a:pt x="24206" y="2072424"/>
                  </a:lnTo>
                  <a:close/>
                </a:path>
                <a:path w="405764" h="2353309">
                  <a:moveTo>
                    <a:pt x="24206" y="122123"/>
                  </a:moveTo>
                  <a:lnTo>
                    <a:pt x="23952" y="122631"/>
                  </a:lnTo>
                  <a:lnTo>
                    <a:pt x="23825" y="122974"/>
                  </a:lnTo>
                  <a:lnTo>
                    <a:pt x="23787" y="123228"/>
                  </a:lnTo>
                  <a:lnTo>
                    <a:pt x="24206" y="122123"/>
                  </a:lnTo>
                  <a:close/>
                </a:path>
                <a:path w="405764" h="2353309">
                  <a:moveTo>
                    <a:pt x="25793" y="2069909"/>
                  </a:moveTo>
                  <a:lnTo>
                    <a:pt x="23291" y="2067140"/>
                  </a:lnTo>
                  <a:lnTo>
                    <a:pt x="22059" y="2073490"/>
                  </a:lnTo>
                  <a:lnTo>
                    <a:pt x="25793" y="2069909"/>
                  </a:lnTo>
                  <a:close/>
                </a:path>
                <a:path w="405764" h="2353309">
                  <a:moveTo>
                    <a:pt x="25793" y="119608"/>
                  </a:moveTo>
                  <a:lnTo>
                    <a:pt x="23291" y="116840"/>
                  </a:lnTo>
                  <a:lnTo>
                    <a:pt x="22059" y="123190"/>
                  </a:lnTo>
                  <a:lnTo>
                    <a:pt x="25793" y="119608"/>
                  </a:lnTo>
                  <a:close/>
                </a:path>
                <a:path w="405764" h="2353309">
                  <a:moveTo>
                    <a:pt x="26924" y="2068830"/>
                  </a:moveTo>
                  <a:lnTo>
                    <a:pt x="25793" y="2069909"/>
                  </a:lnTo>
                  <a:lnTo>
                    <a:pt x="26733" y="2070950"/>
                  </a:lnTo>
                  <a:lnTo>
                    <a:pt x="26924" y="2068830"/>
                  </a:lnTo>
                  <a:close/>
                </a:path>
                <a:path w="405764" h="2353309">
                  <a:moveTo>
                    <a:pt x="26924" y="118529"/>
                  </a:moveTo>
                  <a:lnTo>
                    <a:pt x="25793" y="119608"/>
                  </a:lnTo>
                  <a:lnTo>
                    <a:pt x="26733" y="120650"/>
                  </a:lnTo>
                  <a:lnTo>
                    <a:pt x="26924" y="118529"/>
                  </a:lnTo>
                  <a:close/>
                </a:path>
                <a:path w="405764" h="2353309">
                  <a:moveTo>
                    <a:pt x="41656" y="2269071"/>
                  </a:moveTo>
                  <a:lnTo>
                    <a:pt x="40957" y="2268016"/>
                  </a:lnTo>
                  <a:lnTo>
                    <a:pt x="40589" y="2267801"/>
                  </a:lnTo>
                  <a:lnTo>
                    <a:pt x="41656" y="2269071"/>
                  </a:lnTo>
                  <a:close/>
                </a:path>
                <a:path w="405764" h="2353309">
                  <a:moveTo>
                    <a:pt x="41656" y="318770"/>
                  </a:moveTo>
                  <a:lnTo>
                    <a:pt x="40957" y="317715"/>
                  </a:lnTo>
                  <a:lnTo>
                    <a:pt x="40589" y="317500"/>
                  </a:lnTo>
                  <a:lnTo>
                    <a:pt x="41656" y="318770"/>
                  </a:lnTo>
                  <a:close/>
                </a:path>
                <a:path w="405764" h="2353309">
                  <a:moveTo>
                    <a:pt x="43459" y="2270658"/>
                  </a:moveTo>
                  <a:lnTo>
                    <a:pt x="42684" y="2269071"/>
                  </a:lnTo>
                  <a:lnTo>
                    <a:pt x="42278" y="2268817"/>
                  </a:lnTo>
                  <a:lnTo>
                    <a:pt x="41757" y="2271611"/>
                  </a:lnTo>
                  <a:lnTo>
                    <a:pt x="43459" y="2270658"/>
                  </a:lnTo>
                  <a:close/>
                </a:path>
                <a:path w="405764" h="2353309">
                  <a:moveTo>
                    <a:pt x="43459" y="320357"/>
                  </a:moveTo>
                  <a:lnTo>
                    <a:pt x="42684" y="318770"/>
                  </a:lnTo>
                  <a:lnTo>
                    <a:pt x="42278" y="318516"/>
                  </a:lnTo>
                  <a:lnTo>
                    <a:pt x="41757" y="321310"/>
                  </a:lnTo>
                  <a:lnTo>
                    <a:pt x="43459" y="320357"/>
                  </a:lnTo>
                  <a:close/>
                </a:path>
                <a:path w="405764" h="2353309">
                  <a:moveTo>
                    <a:pt x="48895" y="2034120"/>
                  </a:moveTo>
                  <a:lnTo>
                    <a:pt x="48628" y="2031492"/>
                  </a:lnTo>
                  <a:lnTo>
                    <a:pt x="48437" y="2031580"/>
                  </a:lnTo>
                  <a:lnTo>
                    <a:pt x="47244" y="2032850"/>
                  </a:lnTo>
                  <a:lnTo>
                    <a:pt x="48869" y="2034120"/>
                  </a:lnTo>
                  <a:close/>
                </a:path>
                <a:path w="405764" h="2353309">
                  <a:moveTo>
                    <a:pt x="48895" y="83820"/>
                  </a:moveTo>
                  <a:lnTo>
                    <a:pt x="48628" y="81191"/>
                  </a:lnTo>
                  <a:lnTo>
                    <a:pt x="48437" y="81280"/>
                  </a:lnTo>
                  <a:lnTo>
                    <a:pt x="47244" y="82550"/>
                  </a:lnTo>
                  <a:lnTo>
                    <a:pt x="48869" y="83820"/>
                  </a:lnTo>
                  <a:close/>
                </a:path>
                <a:path w="405764" h="2353309">
                  <a:moveTo>
                    <a:pt x="68770" y="2293467"/>
                  </a:moveTo>
                  <a:close/>
                </a:path>
                <a:path w="405764" h="2353309">
                  <a:moveTo>
                    <a:pt x="68770" y="343166"/>
                  </a:moveTo>
                  <a:close/>
                </a:path>
                <a:path w="405764" h="2353309">
                  <a:moveTo>
                    <a:pt x="69265" y="2296363"/>
                  </a:moveTo>
                  <a:lnTo>
                    <a:pt x="68732" y="2294648"/>
                  </a:lnTo>
                  <a:lnTo>
                    <a:pt x="68694" y="2293505"/>
                  </a:lnTo>
                  <a:lnTo>
                    <a:pt x="68249" y="2293886"/>
                  </a:lnTo>
                  <a:lnTo>
                    <a:pt x="67767" y="2294382"/>
                  </a:lnTo>
                  <a:lnTo>
                    <a:pt x="67602" y="2295474"/>
                  </a:lnTo>
                  <a:lnTo>
                    <a:pt x="69265" y="2296363"/>
                  </a:lnTo>
                  <a:close/>
                </a:path>
                <a:path w="405764" h="2353309">
                  <a:moveTo>
                    <a:pt x="69265" y="346049"/>
                  </a:moveTo>
                  <a:lnTo>
                    <a:pt x="68732" y="344347"/>
                  </a:lnTo>
                  <a:lnTo>
                    <a:pt x="68694" y="343204"/>
                  </a:lnTo>
                  <a:lnTo>
                    <a:pt x="68249" y="343585"/>
                  </a:lnTo>
                  <a:lnTo>
                    <a:pt x="67767" y="344081"/>
                  </a:lnTo>
                  <a:lnTo>
                    <a:pt x="67602" y="345173"/>
                  </a:lnTo>
                  <a:lnTo>
                    <a:pt x="69265" y="346049"/>
                  </a:lnTo>
                  <a:close/>
                </a:path>
                <a:path w="405764" h="2353309">
                  <a:moveTo>
                    <a:pt x="79832" y="2128316"/>
                  </a:moveTo>
                  <a:lnTo>
                    <a:pt x="79641" y="2128037"/>
                  </a:lnTo>
                  <a:lnTo>
                    <a:pt x="79387" y="2127935"/>
                  </a:lnTo>
                  <a:lnTo>
                    <a:pt x="79146" y="2127910"/>
                  </a:lnTo>
                  <a:lnTo>
                    <a:pt x="79832" y="2128316"/>
                  </a:lnTo>
                  <a:close/>
                </a:path>
                <a:path w="405764" h="2353309">
                  <a:moveTo>
                    <a:pt x="79832" y="178015"/>
                  </a:moveTo>
                  <a:lnTo>
                    <a:pt x="79641" y="177723"/>
                  </a:lnTo>
                  <a:lnTo>
                    <a:pt x="79387" y="177622"/>
                  </a:lnTo>
                  <a:lnTo>
                    <a:pt x="79146" y="177596"/>
                  </a:lnTo>
                  <a:lnTo>
                    <a:pt x="79832" y="178015"/>
                  </a:lnTo>
                  <a:close/>
                </a:path>
                <a:path w="405764" h="2353309">
                  <a:moveTo>
                    <a:pt x="89115" y="2308491"/>
                  </a:moveTo>
                  <a:lnTo>
                    <a:pt x="88404" y="2308517"/>
                  </a:lnTo>
                  <a:lnTo>
                    <a:pt x="88011" y="2308644"/>
                  </a:lnTo>
                  <a:lnTo>
                    <a:pt x="88493" y="2308860"/>
                  </a:lnTo>
                  <a:lnTo>
                    <a:pt x="88836" y="2308707"/>
                  </a:lnTo>
                  <a:lnTo>
                    <a:pt x="89115" y="2308491"/>
                  </a:lnTo>
                  <a:close/>
                </a:path>
                <a:path w="405764" h="2353309">
                  <a:moveTo>
                    <a:pt x="89115" y="358190"/>
                  </a:moveTo>
                  <a:lnTo>
                    <a:pt x="88747" y="358216"/>
                  </a:lnTo>
                  <a:lnTo>
                    <a:pt x="88404" y="358216"/>
                  </a:lnTo>
                  <a:lnTo>
                    <a:pt x="88011" y="358343"/>
                  </a:lnTo>
                  <a:lnTo>
                    <a:pt x="88493" y="358559"/>
                  </a:lnTo>
                  <a:lnTo>
                    <a:pt x="88836" y="358406"/>
                  </a:lnTo>
                  <a:lnTo>
                    <a:pt x="89115" y="358190"/>
                  </a:lnTo>
                  <a:close/>
                </a:path>
                <a:path w="405764" h="2353309">
                  <a:moveTo>
                    <a:pt x="103187" y="2316467"/>
                  </a:moveTo>
                  <a:lnTo>
                    <a:pt x="103124" y="2316251"/>
                  </a:lnTo>
                  <a:lnTo>
                    <a:pt x="103047" y="2316099"/>
                  </a:lnTo>
                  <a:lnTo>
                    <a:pt x="103085" y="2316276"/>
                  </a:lnTo>
                  <a:lnTo>
                    <a:pt x="103187" y="2316467"/>
                  </a:lnTo>
                  <a:close/>
                </a:path>
                <a:path w="405764" h="2353309">
                  <a:moveTo>
                    <a:pt x="103187" y="366166"/>
                  </a:moveTo>
                  <a:lnTo>
                    <a:pt x="103124" y="365950"/>
                  </a:lnTo>
                  <a:lnTo>
                    <a:pt x="103047" y="365798"/>
                  </a:lnTo>
                  <a:lnTo>
                    <a:pt x="103085" y="365975"/>
                  </a:lnTo>
                  <a:lnTo>
                    <a:pt x="103187" y="366166"/>
                  </a:lnTo>
                  <a:close/>
                </a:path>
                <a:path w="405764" h="2353309">
                  <a:moveTo>
                    <a:pt x="105587" y="2322411"/>
                  </a:moveTo>
                  <a:lnTo>
                    <a:pt x="105168" y="2322207"/>
                  </a:lnTo>
                  <a:lnTo>
                    <a:pt x="104101" y="2323681"/>
                  </a:lnTo>
                  <a:lnTo>
                    <a:pt x="105587" y="2322411"/>
                  </a:lnTo>
                  <a:close/>
                </a:path>
                <a:path w="405764" h="2353309">
                  <a:moveTo>
                    <a:pt x="105587" y="372110"/>
                  </a:moveTo>
                  <a:lnTo>
                    <a:pt x="105168" y="371906"/>
                  </a:lnTo>
                  <a:lnTo>
                    <a:pt x="104101" y="373380"/>
                  </a:lnTo>
                  <a:lnTo>
                    <a:pt x="105587" y="372110"/>
                  </a:lnTo>
                  <a:close/>
                </a:path>
                <a:path w="405764" h="2353309">
                  <a:moveTo>
                    <a:pt x="105943" y="2321141"/>
                  </a:moveTo>
                  <a:lnTo>
                    <a:pt x="104635" y="2321141"/>
                  </a:lnTo>
                  <a:lnTo>
                    <a:pt x="102882" y="2321141"/>
                  </a:lnTo>
                  <a:lnTo>
                    <a:pt x="105168" y="2322207"/>
                  </a:lnTo>
                  <a:lnTo>
                    <a:pt x="105943" y="2321141"/>
                  </a:lnTo>
                  <a:close/>
                </a:path>
                <a:path w="405764" h="2353309">
                  <a:moveTo>
                    <a:pt x="105943" y="370840"/>
                  </a:moveTo>
                  <a:lnTo>
                    <a:pt x="104635" y="370840"/>
                  </a:lnTo>
                  <a:lnTo>
                    <a:pt x="102882" y="370840"/>
                  </a:lnTo>
                  <a:lnTo>
                    <a:pt x="105168" y="371906"/>
                  </a:lnTo>
                  <a:lnTo>
                    <a:pt x="105943" y="370840"/>
                  </a:lnTo>
                  <a:close/>
                </a:path>
                <a:path w="405764" h="2353309">
                  <a:moveTo>
                    <a:pt x="111683" y="2250198"/>
                  </a:moveTo>
                  <a:lnTo>
                    <a:pt x="111417" y="2249868"/>
                  </a:lnTo>
                  <a:lnTo>
                    <a:pt x="111353" y="2249576"/>
                  </a:lnTo>
                  <a:lnTo>
                    <a:pt x="111048" y="2249538"/>
                  </a:lnTo>
                  <a:lnTo>
                    <a:pt x="111683" y="2250198"/>
                  </a:lnTo>
                  <a:close/>
                </a:path>
                <a:path w="405764" h="2353309">
                  <a:moveTo>
                    <a:pt x="111683" y="299897"/>
                  </a:moveTo>
                  <a:lnTo>
                    <a:pt x="111417" y="299567"/>
                  </a:lnTo>
                  <a:lnTo>
                    <a:pt x="111353" y="299275"/>
                  </a:lnTo>
                  <a:lnTo>
                    <a:pt x="111048" y="299237"/>
                  </a:lnTo>
                  <a:lnTo>
                    <a:pt x="111683" y="299897"/>
                  </a:lnTo>
                  <a:close/>
                </a:path>
                <a:path w="405764" h="2353309">
                  <a:moveTo>
                    <a:pt x="114960" y="2063330"/>
                  </a:moveTo>
                  <a:lnTo>
                    <a:pt x="29552" y="2063330"/>
                  </a:lnTo>
                  <a:lnTo>
                    <a:pt x="27406" y="2063330"/>
                  </a:lnTo>
                  <a:lnTo>
                    <a:pt x="26924" y="2068830"/>
                  </a:lnTo>
                  <a:lnTo>
                    <a:pt x="27355" y="2068410"/>
                  </a:lnTo>
                  <a:lnTo>
                    <a:pt x="29184" y="2072220"/>
                  </a:lnTo>
                  <a:lnTo>
                    <a:pt x="28308" y="2073490"/>
                  </a:lnTo>
                  <a:lnTo>
                    <a:pt x="28524" y="2074760"/>
                  </a:lnTo>
                  <a:lnTo>
                    <a:pt x="99783" y="2074760"/>
                  </a:lnTo>
                  <a:lnTo>
                    <a:pt x="106921" y="2069680"/>
                  </a:lnTo>
                  <a:lnTo>
                    <a:pt x="108585" y="2068410"/>
                  </a:lnTo>
                  <a:lnTo>
                    <a:pt x="113576" y="2064600"/>
                  </a:lnTo>
                  <a:lnTo>
                    <a:pt x="114960" y="2063330"/>
                  </a:lnTo>
                  <a:close/>
                </a:path>
                <a:path w="405764" h="2353309">
                  <a:moveTo>
                    <a:pt x="114960" y="113030"/>
                  </a:moveTo>
                  <a:lnTo>
                    <a:pt x="29552" y="113030"/>
                  </a:lnTo>
                  <a:lnTo>
                    <a:pt x="27406" y="113030"/>
                  </a:lnTo>
                  <a:lnTo>
                    <a:pt x="26924" y="118529"/>
                  </a:lnTo>
                  <a:lnTo>
                    <a:pt x="27355" y="118110"/>
                  </a:lnTo>
                  <a:lnTo>
                    <a:pt x="29184" y="121920"/>
                  </a:lnTo>
                  <a:lnTo>
                    <a:pt x="28308" y="123190"/>
                  </a:lnTo>
                  <a:lnTo>
                    <a:pt x="28524" y="124460"/>
                  </a:lnTo>
                  <a:lnTo>
                    <a:pt x="99783" y="124460"/>
                  </a:lnTo>
                  <a:lnTo>
                    <a:pt x="106921" y="119380"/>
                  </a:lnTo>
                  <a:lnTo>
                    <a:pt x="108585" y="118110"/>
                  </a:lnTo>
                  <a:lnTo>
                    <a:pt x="113576" y="114300"/>
                  </a:lnTo>
                  <a:lnTo>
                    <a:pt x="114960" y="113030"/>
                  </a:lnTo>
                  <a:close/>
                </a:path>
                <a:path w="405764" h="2353309">
                  <a:moveTo>
                    <a:pt x="123164" y="2330031"/>
                  </a:moveTo>
                  <a:lnTo>
                    <a:pt x="122783" y="2330031"/>
                  </a:lnTo>
                  <a:lnTo>
                    <a:pt x="123164" y="2330031"/>
                  </a:lnTo>
                  <a:close/>
                </a:path>
                <a:path w="405764" h="2353309">
                  <a:moveTo>
                    <a:pt x="123164" y="379730"/>
                  </a:moveTo>
                  <a:lnTo>
                    <a:pt x="122783" y="379730"/>
                  </a:lnTo>
                  <a:lnTo>
                    <a:pt x="123164" y="379730"/>
                  </a:lnTo>
                  <a:close/>
                </a:path>
                <a:path w="405764" h="2353309">
                  <a:moveTo>
                    <a:pt x="123177" y="2330526"/>
                  </a:moveTo>
                  <a:lnTo>
                    <a:pt x="122847" y="2330107"/>
                  </a:lnTo>
                  <a:lnTo>
                    <a:pt x="118224" y="2331301"/>
                  </a:lnTo>
                  <a:lnTo>
                    <a:pt x="123177" y="2330526"/>
                  </a:lnTo>
                  <a:close/>
                </a:path>
                <a:path w="405764" h="2353309">
                  <a:moveTo>
                    <a:pt x="123177" y="380225"/>
                  </a:moveTo>
                  <a:lnTo>
                    <a:pt x="122847" y="379806"/>
                  </a:lnTo>
                  <a:lnTo>
                    <a:pt x="118224" y="381000"/>
                  </a:lnTo>
                  <a:lnTo>
                    <a:pt x="123177" y="380225"/>
                  </a:lnTo>
                  <a:close/>
                </a:path>
                <a:path w="405764" h="2353309">
                  <a:moveTo>
                    <a:pt x="124307" y="2330348"/>
                  </a:moveTo>
                  <a:lnTo>
                    <a:pt x="123177" y="2330526"/>
                  </a:lnTo>
                  <a:lnTo>
                    <a:pt x="123774" y="2331301"/>
                  </a:lnTo>
                  <a:lnTo>
                    <a:pt x="124307" y="2330348"/>
                  </a:lnTo>
                  <a:close/>
                </a:path>
                <a:path w="405764" h="2353309">
                  <a:moveTo>
                    <a:pt x="124307" y="380047"/>
                  </a:moveTo>
                  <a:lnTo>
                    <a:pt x="123177" y="380225"/>
                  </a:lnTo>
                  <a:lnTo>
                    <a:pt x="123774" y="381000"/>
                  </a:lnTo>
                  <a:lnTo>
                    <a:pt x="124307" y="380047"/>
                  </a:lnTo>
                  <a:close/>
                </a:path>
                <a:path w="405764" h="2353309">
                  <a:moveTo>
                    <a:pt x="125056" y="2331745"/>
                  </a:moveTo>
                  <a:lnTo>
                    <a:pt x="124333" y="2331301"/>
                  </a:lnTo>
                  <a:lnTo>
                    <a:pt x="123418" y="2333841"/>
                  </a:lnTo>
                  <a:lnTo>
                    <a:pt x="125056" y="2331745"/>
                  </a:lnTo>
                  <a:close/>
                </a:path>
                <a:path w="405764" h="2353309">
                  <a:moveTo>
                    <a:pt x="125056" y="381444"/>
                  </a:moveTo>
                  <a:lnTo>
                    <a:pt x="124333" y="381000"/>
                  </a:lnTo>
                  <a:lnTo>
                    <a:pt x="123418" y="383540"/>
                  </a:lnTo>
                  <a:lnTo>
                    <a:pt x="125056" y="381444"/>
                  </a:lnTo>
                  <a:close/>
                </a:path>
                <a:path w="405764" h="2353309">
                  <a:moveTo>
                    <a:pt x="133883" y="2337701"/>
                  </a:moveTo>
                  <a:lnTo>
                    <a:pt x="133629" y="2337651"/>
                  </a:lnTo>
                  <a:lnTo>
                    <a:pt x="133883" y="2337701"/>
                  </a:lnTo>
                  <a:close/>
                </a:path>
                <a:path w="405764" h="2353309">
                  <a:moveTo>
                    <a:pt x="133883" y="387400"/>
                  </a:moveTo>
                  <a:lnTo>
                    <a:pt x="133629" y="387350"/>
                  </a:lnTo>
                  <a:lnTo>
                    <a:pt x="133883" y="387400"/>
                  </a:lnTo>
                  <a:close/>
                </a:path>
                <a:path w="405764" h="2353309">
                  <a:moveTo>
                    <a:pt x="139649" y="2338921"/>
                  </a:moveTo>
                  <a:lnTo>
                    <a:pt x="133883" y="2337701"/>
                  </a:lnTo>
                  <a:lnTo>
                    <a:pt x="134924" y="2338921"/>
                  </a:lnTo>
                  <a:lnTo>
                    <a:pt x="139649" y="2338921"/>
                  </a:lnTo>
                  <a:close/>
                </a:path>
                <a:path w="405764" h="2353309">
                  <a:moveTo>
                    <a:pt x="139649" y="388620"/>
                  </a:moveTo>
                  <a:lnTo>
                    <a:pt x="133883" y="387400"/>
                  </a:lnTo>
                  <a:lnTo>
                    <a:pt x="134924" y="388620"/>
                  </a:lnTo>
                  <a:lnTo>
                    <a:pt x="139649" y="388620"/>
                  </a:lnTo>
                  <a:close/>
                </a:path>
                <a:path w="405764" h="2353309">
                  <a:moveTo>
                    <a:pt x="149491" y="2285581"/>
                  </a:moveTo>
                  <a:lnTo>
                    <a:pt x="147231" y="2284311"/>
                  </a:lnTo>
                  <a:lnTo>
                    <a:pt x="148983" y="2286292"/>
                  </a:lnTo>
                  <a:lnTo>
                    <a:pt x="149491" y="2285581"/>
                  </a:lnTo>
                  <a:close/>
                </a:path>
                <a:path w="405764" h="2353309">
                  <a:moveTo>
                    <a:pt x="149491" y="335280"/>
                  </a:moveTo>
                  <a:lnTo>
                    <a:pt x="147231" y="334010"/>
                  </a:lnTo>
                  <a:lnTo>
                    <a:pt x="148983" y="335991"/>
                  </a:lnTo>
                  <a:lnTo>
                    <a:pt x="149491" y="335280"/>
                  </a:lnTo>
                  <a:close/>
                </a:path>
                <a:path w="405764" h="2353309">
                  <a:moveTo>
                    <a:pt x="150202" y="2287676"/>
                  </a:moveTo>
                  <a:lnTo>
                    <a:pt x="148983" y="2286292"/>
                  </a:lnTo>
                  <a:lnTo>
                    <a:pt x="148323" y="2287206"/>
                  </a:lnTo>
                  <a:lnTo>
                    <a:pt x="149707" y="2287765"/>
                  </a:lnTo>
                  <a:lnTo>
                    <a:pt x="150202" y="2287676"/>
                  </a:lnTo>
                  <a:close/>
                </a:path>
                <a:path w="405764" h="2353309">
                  <a:moveTo>
                    <a:pt x="150202" y="337375"/>
                  </a:moveTo>
                  <a:lnTo>
                    <a:pt x="148983" y="335991"/>
                  </a:lnTo>
                  <a:lnTo>
                    <a:pt x="148323" y="336905"/>
                  </a:lnTo>
                  <a:lnTo>
                    <a:pt x="149707" y="337464"/>
                  </a:lnTo>
                  <a:lnTo>
                    <a:pt x="150202" y="337375"/>
                  </a:lnTo>
                  <a:close/>
                </a:path>
                <a:path w="405764" h="2353309">
                  <a:moveTo>
                    <a:pt x="151371" y="2350058"/>
                  </a:moveTo>
                  <a:lnTo>
                    <a:pt x="149313" y="2347811"/>
                  </a:lnTo>
                  <a:lnTo>
                    <a:pt x="148221" y="2348268"/>
                  </a:lnTo>
                  <a:lnTo>
                    <a:pt x="150812" y="2351621"/>
                  </a:lnTo>
                  <a:lnTo>
                    <a:pt x="151371" y="2350058"/>
                  </a:lnTo>
                  <a:close/>
                </a:path>
                <a:path w="405764" h="2353309">
                  <a:moveTo>
                    <a:pt x="151371" y="399757"/>
                  </a:moveTo>
                  <a:lnTo>
                    <a:pt x="149313" y="397510"/>
                  </a:lnTo>
                  <a:lnTo>
                    <a:pt x="148221" y="397967"/>
                  </a:lnTo>
                  <a:lnTo>
                    <a:pt x="150812" y="401320"/>
                  </a:lnTo>
                  <a:lnTo>
                    <a:pt x="151371" y="399757"/>
                  </a:lnTo>
                  <a:close/>
                </a:path>
                <a:path w="405764" h="2353309">
                  <a:moveTo>
                    <a:pt x="156425" y="2350351"/>
                  </a:moveTo>
                  <a:lnTo>
                    <a:pt x="152628" y="2346541"/>
                  </a:lnTo>
                  <a:lnTo>
                    <a:pt x="151371" y="2350058"/>
                  </a:lnTo>
                  <a:lnTo>
                    <a:pt x="153949" y="2352891"/>
                  </a:lnTo>
                  <a:lnTo>
                    <a:pt x="156425" y="2350351"/>
                  </a:lnTo>
                  <a:close/>
                </a:path>
                <a:path w="405764" h="2353309">
                  <a:moveTo>
                    <a:pt x="156425" y="400050"/>
                  </a:moveTo>
                  <a:lnTo>
                    <a:pt x="152628" y="396240"/>
                  </a:lnTo>
                  <a:lnTo>
                    <a:pt x="151371" y="399757"/>
                  </a:lnTo>
                  <a:lnTo>
                    <a:pt x="153949" y="402590"/>
                  </a:lnTo>
                  <a:lnTo>
                    <a:pt x="156425" y="400050"/>
                  </a:lnTo>
                  <a:close/>
                </a:path>
                <a:path w="405764" h="2353309">
                  <a:moveTo>
                    <a:pt x="161048" y="2346998"/>
                  </a:moveTo>
                  <a:lnTo>
                    <a:pt x="160858" y="2346579"/>
                  </a:lnTo>
                  <a:lnTo>
                    <a:pt x="160540" y="2346210"/>
                  </a:lnTo>
                  <a:lnTo>
                    <a:pt x="160172" y="2345918"/>
                  </a:lnTo>
                  <a:lnTo>
                    <a:pt x="160350" y="2346337"/>
                  </a:lnTo>
                  <a:lnTo>
                    <a:pt x="160616" y="2346744"/>
                  </a:lnTo>
                  <a:lnTo>
                    <a:pt x="161048" y="2346998"/>
                  </a:lnTo>
                  <a:close/>
                </a:path>
                <a:path w="405764" h="2353309">
                  <a:moveTo>
                    <a:pt x="161048" y="396697"/>
                  </a:moveTo>
                  <a:lnTo>
                    <a:pt x="160858" y="396278"/>
                  </a:lnTo>
                  <a:lnTo>
                    <a:pt x="160540" y="395909"/>
                  </a:lnTo>
                  <a:lnTo>
                    <a:pt x="160172" y="395617"/>
                  </a:lnTo>
                  <a:lnTo>
                    <a:pt x="160350" y="396036"/>
                  </a:lnTo>
                  <a:lnTo>
                    <a:pt x="160616" y="396430"/>
                  </a:lnTo>
                  <a:lnTo>
                    <a:pt x="161048" y="396697"/>
                  </a:lnTo>
                  <a:close/>
                </a:path>
                <a:path w="405764" h="2353309">
                  <a:moveTo>
                    <a:pt x="172059" y="2030755"/>
                  </a:moveTo>
                  <a:lnTo>
                    <a:pt x="171272" y="2031466"/>
                  </a:lnTo>
                  <a:lnTo>
                    <a:pt x="170853" y="2031847"/>
                  </a:lnTo>
                  <a:lnTo>
                    <a:pt x="171653" y="2031771"/>
                  </a:lnTo>
                  <a:lnTo>
                    <a:pt x="171932" y="2031314"/>
                  </a:lnTo>
                  <a:lnTo>
                    <a:pt x="172059" y="2030755"/>
                  </a:lnTo>
                  <a:close/>
                </a:path>
                <a:path w="405764" h="2353309">
                  <a:moveTo>
                    <a:pt x="172059" y="80454"/>
                  </a:moveTo>
                  <a:lnTo>
                    <a:pt x="171665" y="80822"/>
                  </a:lnTo>
                  <a:lnTo>
                    <a:pt x="171272" y="81165"/>
                  </a:lnTo>
                  <a:lnTo>
                    <a:pt x="170853" y="81546"/>
                  </a:lnTo>
                  <a:lnTo>
                    <a:pt x="171653" y="81457"/>
                  </a:lnTo>
                  <a:lnTo>
                    <a:pt x="171932" y="81013"/>
                  </a:lnTo>
                  <a:lnTo>
                    <a:pt x="172059" y="80454"/>
                  </a:lnTo>
                  <a:close/>
                </a:path>
                <a:path w="405764" h="2353309">
                  <a:moveTo>
                    <a:pt x="173609" y="2293201"/>
                  </a:moveTo>
                  <a:lnTo>
                    <a:pt x="173367" y="2295207"/>
                  </a:lnTo>
                  <a:lnTo>
                    <a:pt x="173570" y="2294471"/>
                  </a:lnTo>
                  <a:lnTo>
                    <a:pt x="173609" y="2293201"/>
                  </a:lnTo>
                  <a:close/>
                </a:path>
                <a:path w="405764" h="2353309">
                  <a:moveTo>
                    <a:pt x="173609" y="342900"/>
                  </a:moveTo>
                  <a:lnTo>
                    <a:pt x="173367" y="344906"/>
                  </a:lnTo>
                  <a:lnTo>
                    <a:pt x="173570" y="344170"/>
                  </a:lnTo>
                  <a:lnTo>
                    <a:pt x="173609" y="342900"/>
                  </a:lnTo>
                  <a:close/>
                </a:path>
                <a:path w="405764" h="2353309">
                  <a:moveTo>
                    <a:pt x="174663" y="2350351"/>
                  </a:moveTo>
                  <a:lnTo>
                    <a:pt x="172504" y="2347811"/>
                  </a:lnTo>
                  <a:lnTo>
                    <a:pt x="171437" y="2350351"/>
                  </a:lnTo>
                  <a:lnTo>
                    <a:pt x="174663" y="2350351"/>
                  </a:lnTo>
                  <a:close/>
                </a:path>
                <a:path w="405764" h="2353309">
                  <a:moveTo>
                    <a:pt x="174663" y="400050"/>
                  </a:moveTo>
                  <a:lnTo>
                    <a:pt x="172504" y="397510"/>
                  </a:lnTo>
                  <a:lnTo>
                    <a:pt x="171437" y="400050"/>
                  </a:lnTo>
                  <a:lnTo>
                    <a:pt x="174663" y="400050"/>
                  </a:lnTo>
                  <a:close/>
                </a:path>
                <a:path w="405764" h="2353309">
                  <a:moveTo>
                    <a:pt x="175844" y="2350351"/>
                  </a:moveTo>
                  <a:lnTo>
                    <a:pt x="174663" y="2350351"/>
                  </a:lnTo>
                  <a:lnTo>
                    <a:pt x="175742" y="2351621"/>
                  </a:lnTo>
                  <a:lnTo>
                    <a:pt x="175844" y="2350351"/>
                  </a:lnTo>
                  <a:close/>
                </a:path>
                <a:path w="405764" h="2353309">
                  <a:moveTo>
                    <a:pt x="175844" y="400050"/>
                  </a:moveTo>
                  <a:lnTo>
                    <a:pt x="174663" y="400050"/>
                  </a:lnTo>
                  <a:lnTo>
                    <a:pt x="175742" y="401320"/>
                  </a:lnTo>
                  <a:lnTo>
                    <a:pt x="175844" y="400050"/>
                  </a:lnTo>
                  <a:close/>
                </a:path>
                <a:path w="405764" h="2353309">
                  <a:moveTo>
                    <a:pt x="183134" y="2297582"/>
                  </a:moveTo>
                  <a:lnTo>
                    <a:pt x="182753" y="2298039"/>
                  </a:lnTo>
                  <a:lnTo>
                    <a:pt x="182257" y="2298115"/>
                  </a:lnTo>
                  <a:lnTo>
                    <a:pt x="181775" y="2298166"/>
                  </a:lnTo>
                  <a:lnTo>
                    <a:pt x="182321" y="2298395"/>
                  </a:lnTo>
                  <a:lnTo>
                    <a:pt x="182791" y="2298408"/>
                  </a:lnTo>
                  <a:lnTo>
                    <a:pt x="183134" y="2297582"/>
                  </a:lnTo>
                  <a:close/>
                </a:path>
                <a:path w="405764" h="2353309">
                  <a:moveTo>
                    <a:pt x="183134" y="347281"/>
                  </a:moveTo>
                  <a:lnTo>
                    <a:pt x="182753" y="347738"/>
                  </a:lnTo>
                  <a:lnTo>
                    <a:pt x="182257" y="347802"/>
                  </a:lnTo>
                  <a:lnTo>
                    <a:pt x="181775" y="347853"/>
                  </a:lnTo>
                  <a:lnTo>
                    <a:pt x="182321" y="348094"/>
                  </a:lnTo>
                  <a:lnTo>
                    <a:pt x="182791" y="348107"/>
                  </a:lnTo>
                  <a:lnTo>
                    <a:pt x="183134" y="347281"/>
                  </a:lnTo>
                  <a:close/>
                </a:path>
                <a:path w="405764" h="2353309">
                  <a:moveTo>
                    <a:pt x="189395" y="2299271"/>
                  </a:moveTo>
                  <a:lnTo>
                    <a:pt x="188645" y="2299500"/>
                  </a:lnTo>
                  <a:lnTo>
                    <a:pt x="188810" y="2299703"/>
                  </a:lnTo>
                  <a:lnTo>
                    <a:pt x="189052" y="2299830"/>
                  </a:lnTo>
                  <a:lnTo>
                    <a:pt x="189242" y="2299995"/>
                  </a:lnTo>
                  <a:lnTo>
                    <a:pt x="189395" y="2299589"/>
                  </a:lnTo>
                  <a:lnTo>
                    <a:pt x="189395" y="2299271"/>
                  </a:lnTo>
                  <a:close/>
                </a:path>
                <a:path w="405764" h="2353309">
                  <a:moveTo>
                    <a:pt x="189395" y="348970"/>
                  </a:moveTo>
                  <a:lnTo>
                    <a:pt x="188645" y="349199"/>
                  </a:lnTo>
                  <a:lnTo>
                    <a:pt x="188810" y="349402"/>
                  </a:lnTo>
                  <a:lnTo>
                    <a:pt x="189052" y="349516"/>
                  </a:lnTo>
                  <a:lnTo>
                    <a:pt x="189242" y="349694"/>
                  </a:lnTo>
                  <a:lnTo>
                    <a:pt x="189395" y="349288"/>
                  </a:lnTo>
                  <a:lnTo>
                    <a:pt x="189395" y="348970"/>
                  </a:lnTo>
                  <a:close/>
                </a:path>
                <a:path w="405764" h="2353309">
                  <a:moveTo>
                    <a:pt x="198450" y="396494"/>
                  </a:moveTo>
                  <a:lnTo>
                    <a:pt x="197866" y="396557"/>
                  </a:lnTo>
                  <a:lnTo>
                    <a:pt x="197307" y="396748"/>
                  </a:lnTo>
                  <a:lnTo>
                    <a:pt x="196761" y="397319"/>
                  </a:lnTo>
                  <a:lnTo>
                    <a:pt x="197662" y="397294"/>
                  </a:lnTo>
                  <a:lnTo>
                    <a:pt x="198120" y="396913"/>
                  </a:lnTo>
                  <a:lnTo>
                    <a:pt x="198450" y="396494"/>
                  </a:lnTo>
                  <a:close/>
                </a:path>
                <a:path w="405764" h="2353309">
                  <a:moveTo>
                    <a:pt x="202018" y="2300821"/>
                  </a:moveTo>
                  <a:lnTo>
                    <a:pt x="197942" y="2302091"/>
                  </a:lnTo>
                  <a:lnTo>
                    <a:pt x="200939" y="2302091"/>
                  </a:lnTo>
                  <a:lnTo>
                    <a:pt x="202018" y="2300821"/>
                  </a:lnTo>
                  <a:close/>
                </a:path>
                <a:path w="405764" h="2353309">
                  <a:moveTo>
                    <a:pt x="202018" y="350520"/>
                  </a:moveTo>
                  <a:lnTo>
                    <a:pt x="197942" y="351790"/>
                  </a:lnTo>
                  <a:lnTo>
                    <a:pt x="200939" y="351790"/>
                  </a:lnTo>
                  <a:lnTo>
                    <a:pt x="202018" y="350520"/>
                  </a:lnTo>
                  <a:close/>
                </a:path>
                <a:path w="405764" h="2353309">
                  <a:moveTo>
                    <a:pt x="204279" y="2351621"/>
                  </a:moveTo>
                  <a:lnTo>
                    <a:pt x="203593" y="2350503"/>
                  </a:lnTo>
                  <a:lnTo>
                    <a:pt x="201142" y="2351621"/>
                  </a:lnTo>
                  <a:lnTo>
                    <a:pt x="203606" y="2352141"/>
                  </a:lnTo>
                  <a:lnTo>
                    <a:pt x="204279" y="2351621"/>
                  </a:lnTo>
                  <a:close/>
                </a:path>
                <a:path w="405764" h="2353309">
                  <a:moveTo>
                    <a:pt x="204279" y="401320"/>
                  </a:moveTo>
                  <a:lnTo>
                    <a:pt x="203593" y="400189"/>
                  </a:lnTo>
                  <a:lnTo>
                    <a:pt x="201142" y="401320"/>
                  </a:lnTo>
                  <a:lnTo>
                    <a:pt x="203606" y="401840"/>
                  </a:lnTo>
                  <a:lnTo>
                    <a:pt x="204279" y="401320"/>
                  </a:lnTo>
                  <a:close/>
                </a:path>
                <a:path w="405764" h="2353309">
                  <a:moveTo>
                    <a:pt x="207162" y="2352891"/>
                  </a:moveTo>
                  <a:lnTo>
                    <a:pt x="203606" y="2352141"/>
                  </a:lnTo>
                  <a:lnTo>
                    <a:pt x="202641" y="2352891"/>
                  </a:lnTo>
                  <a:lnTo>
                    <a:pt x="207162" y="2352891"/>
                  </a:lnTo>
                  <a:close/>
                </a:path>
                <a:path w="405764" h="2353309">
                  <a:moveTo>
                    <a:pt x="207162" y="402590"/>
                  </a:moveTo>
                  <a:lnTo>
                    <a:pt x="203606" y="401840"/>
                  </a:lnTo>
                  <a:lnTo>
                    <a:pt x="202641" y="402590"/>
                  </a:lnTo>
                  <a:lnTo>
                    <a:pt x="207162" y="402590"/>
                  </a:lnTo>
                  <a:close/>
                </a:path>
                <a:path w="405764" h="2353309">
                  <a:moveTo>
                    <a:pt x="217411" y="1950300"/>
                  </a:moveTo>
                  <a:lnTo>
                    <a:pt x="213220" y="1950300"/>
                  </a:lnTo>
                  <a:lnTo>
                    <a:pt x="217322" y="1950542"/>
                  </a:lnTo>
                  <a:lnTo>
                    <a:pt x="217411" y="1950300"/>
                  </a:lnTo>
                  <a:close/>
                </a:path>
                <a:path w="405764" h="2353309">
                  <a:moveTo>
                    <a:pt x="217411" y="0"/>
                  </a:moveTo>
                  <a:lnTo>
                    <a:pt x="213220" y="0"/>
                  </a:lnTo>
                  <a:lnTo>
                    <a:pt x="217322" y="241"/>
                  </a:lnTo>
                  <a:lnTo>
                    <a:pt x="217411" y="0"/>
                  </a:lnTo>
                  <a:close/>
                </a:path>
                <a:path w="405764" h="2353309">
                  <a:moveTo>
                    <a:pt x="221284" y="2347811"/>
                  </a:moveTo>
                  <a:lnTo>
                    <a:pt x="217500" y="2346541"/>
                  </a:lnTo>
                  <a:lnTo>
                    <a:pt x="217030" y="2347811"/>
                  </a:lnTo>
                  <a:lnTo>
                    <a:pt x="218668" y="2349081"/>
                  </a:lnTo>
                  <a:lnTo>
                    <a:pt x="216103" y="2349081"/>
                  </a:lnTo>
                  <a:lnTo>
                    <a:pt x="217766" y="2350351"/>
                  </a:lnTo>
                  <a:lnTo>
                    <a:pt x="220395" y="2350351"/>
                  </a:lnTo>
                  <a:lnTo>
                    <a:pt x="221284" y="2347811"/>
                  </a:lnTo>
                  <a:close/>
                </a:path>
                <a:path w="405764" h="2353309">
                  <a:moveTo>
                    <a:pt x="221284" y="397510"/>
                  </a:moveTo>
                  <a:lnTo>
                    <a:pt x="217500" y="396240"/>
                  </a:lnTo>
                  <a:lnTo>
                    <a:pt x="217030" y="397510"/>
                  </a:lnTo>
                  <a:lnTo>
                    <a:pt x="218668" y="398780"/>
                  </a:lnTo>
                  <a:lnTo>
                    <a:pt x="216103" y="398780"/>
                  </a:lnTo>
                  <a:lnTo>
                    <a:pt x="217766" y="400050"/>
                  </a:lnTo>
                  <a:lnTo>
                    <a:pt x="220395" y="400050"/>
                  </a:lnTo>
                  <a:lnTo>
                    <a:pt x="221284" y="397510"/>
                  </a:lnTo>
                  <a:close/>
                </a:path>
                <a:path w="405764" h="2353309">
                  <a:moveTo>
                    <a:pt x="245160" y="2300821"/>
                  </a:moveTo>
                  <a:close/>
                </a:path>
                <a:path w="405764" h="2353309">
                  <a:moveTo>
                    <a:pt x="245160" y="350520"/>
                  </a:moveTo>
                  <a:close/>
                </a:path>
                <a:path w="405764" h="2353309">
                  <a:moveTo>
                    <a:pt x="245833" y="2298928"/>
                  </a:moveTo>
                  <a:lnTo>
                    <a:pt x="245325" y="2299157"/>
                  </a:lnTo>
                  <a:lnTo>
                    <a:pt x="245160" y="2299436"/>
                  </a:lnTo>
                  <a:lnTo>
                    <a:pt x="245160" y="2299754"/>
                  </a:lnTo>
                  <a:lnTo>
                    <a:pt x="245833" y="2298928"/>
                  </a:lnTo>
                  <a:close/>
                </a:path>
                <a:path w="405764" h="2353309">
                  <a:moveTo>
                    <a:pt x="245833" y="348627"/>
                  </a:moveTo>
                  <a:lnTo>
                    <a:pt x="245325" y="348856"/>
                  </a:lnTo>
                  <a:lnTo>
                    <a:pt x="245160" y="349135"/>
                  </a:lnTo>
                  <a:lnTo>
                    <a:pt x="245160" y="349440"/>
                  </a:lnTo>
                  <a:lnTo>
                    <a:pt x="245833" y="348627"/>
                  </a:lnTo>
                  <a:close/>
                </a:path>
                <a:path w="405764" h="2353309">
                  <a:moveTo>
                    <a:pt x="247103" y="2026589"/>
                  </a:moveTo>
                  <a:lnTo>
                    <a:pt x="246595" y="2026589"/>
                  </a:lnTo>
                  <a:lnTo>
                    <a:pt x="246354" y="2026640"/>
                  </a:lnTo>
                  <a:lnTo>
                    <a:pt x="246646" y="2026742"/>
                  </a:lnTo>
                  <a:lnTo>
                    <a:pt x="246888" y="2026716"/>
                  </a:lnTo>
                  <a:lnTo>
                    <a:pt x="247103" y="2026589"/>
                  </a:lnTo>
                  <a:close/>
                </a:path>
                <a:path w="405764" h="2353309">
                  <a:moveTo>
                    <a:pt x="247103" y="76288"/>
                  </a:moveTo>
                  <a:lnTo>
                    <a:pt x="246595" y="76288"/>
                  </a:lnTo>
                  <a:lnTo>
                    <a:pt x="246354" y="76339"/>
                  </a:lnTo>
                  <a:lnTo>
                    <a:pt x="246646" y="76441"/>
                  </a:lnTo>
                  <a:lnTo>
                    <a:pt x="246888" y="76415"/>
                  </a:lnTo>
                  <a:lnTo>
                    <a:pt x="247103" y="76288"/>
                  </a:lnTo>
                  <a:close/>
                </a:path>
                <a:path w="405764" h="2353309">
                  <a:moveTo>
                    <a:pt x="257733" y="2030310"/>
                  </a:moveTo>
                  <a:lnTo>
                    <a:pt x="257314" y="2029663"/>
                  </a:lnTo>
                  <a:lnTo>
                    <a:pt x="256108" y="2032850"/>
                  </a:lnTo>
                  <a:lnTo>
                    <a:pt x="257733" y="2030310"/>
                  </a:lnTo>
                  <a:close/>
                </a:path>
                <a:path w="405764" h="2353309">
                  <a:moveTo>
                    <a:pt x="257733" y="80010"/>
                  </a:moveTo>
                  <a:lnTo>
                    <a:pt x="257314" y="79362"/>
                  </a:lnTo>
                  <a:lnTo>
                    <a:pt x="256108" y="82550"/>
                  </a:lnTo>
                  <a:lnTo>
                    <a:pt x="257733" y="80010"/>
                  </a:lnTo>
                  <a:close/>
                </a:path>
                <a:path w="405764" h="2353309">
                  <a:moveTo>
                    <a:pt x="268859" y="2342731"/>
                  </a:moveTo>
                  <a:lnTo>
                    <a:pt x="267919" y="2338921"/>
                  </a:lnTo>
                  <a:lnTo>
                    <a:pt x="228079" y="2338921"/>
                  </a:lnTo>
                  <a:lnTo>
                    <a:pt x="228079" y="2344001"/>
                  </a:lnTo>
                  <a:lnTo>
                    <a:pt x="227241" y="2344001"/>
                  </a:lnTo>
                  <a:lnTo>
                    <a:pt x="227266" y="2345271"/>
                  </a:lnTo>
                  <a:lnTo>
                    <a:pt x="225780" y="2344001"/>
                  </a:lnTo>
                  <a:lnTo>
                    <a:pt x="224294" y="2342731"/>
                  </a:lnTo>
                  <a:lnTo>
                    <a:pt x="228079" y="2344001"/>
                  </a:lnTo>
                  <a:lnTo>
                    <a:pt x="228079" y="2338921"/>
                  </a:lnTo>
                  <a:lnTo>
                    <a:pt x="139903" y="2338921"/>
                  </a:lnTo>
                  <a:lnTo>
                    <a:pt x="139649" y="2338921"/>
                  </a:lnTo>
                  <a:lnTo>
                    <a:pt x="139801" y="2341461"/>
                  </a:lnTo>
                  <a:lnTo>
                    <a:pt x="144475" y="2341461"/>
                  </a:lnTo>
                  <a:lnTo>
                    <a:pt x="145237" y="2342731"/>
                  </a:lnTo>
                  <a:lnTo>
                    <a:pt x="147154" y="2345271"/>
                  </a:lnTo>
                  <a:lnTo>
                    <a:pt x="146316" y="2349081"/>
                  </a:lnTo>
                  <a:lnTo>
                    <a:pt x="148221" y="2348268"/>
                  </a:lnTo>
                  <a:lnTo>
                    <a:pt x="146888" y="2346541"/>
                  </a:lnTo>
                  <a:lnTo>
                    <a:pt x="149364" y="2344001"/>
                  </a:lnTo>
                  <a:lnTo>
                    <a:pt x="152831" y="2345271"/>
                  </a:lnTo>
                  <a:lnTo>
                    <a:pt x="157962" y="2345271"/>
                  </a:lnTo>
                  <a:lnTo>
                    <a:pt x="160172" y="2346541"/>
                  </a:lnTo>
                  <a:lnTo>
                    <a:pt x="159816" y="2345271"/>
                  </a:lnTo>
                  <a:lnTo>
                    <a:pt x="160324" y="2344001"/>
                  </a:lnTo>
                  <a:lnTo>
                    <a:pt x="165798" y="2344001"/>
                  </a:lnTo>
                  <a:lnTo>
                    <a:pt x="167970" y="2341461"/>
                  </a:lnTo>
                  <a:lnTo>
                    <a:pt x="172669" y="2344001"/>
                  </a:lnTo>
                  <a:lnTo>
                    <a:pt x="172732" y="2346541"/>
                  </a:lnTo>
                  <a:lnTo>
                    <a:pt x="169913" y="2345271"/>
                  </a:lnTo>
                  <a:lnTo>
                    <a:pt x="167728" y="2345271"/>
                  </a:lnTo>
                  <a:lnTo>
                    <a:pt x="170459" y="2349081"/>
                  </a:lnTo>
                  <a:lnTo>
                    <a:pt x="171018" y="2346541"/>
                  </a:lnTo>
                  <a:lnTo>
                    <a:pt x="175945" y="2349081"/>
                  </a:lnTo>
                  <a:lnTo>
                    <a:pt x="175844" y="2350351"/>
                  </a:lnTo>
                  <a:lnTo>
                    <a:pt x="177165" y="2350351"/>
                  </a:lnTo>
                  <a:lnTo>
                    <a:pt x="177063" y="2350973"/>
                  </a:lnTo>
                  <a:lnTo>
                    <a:pt x="176834" y="2351684"/>
                  </a:lnTo>
                  <a:lnTo>
                    <a:pt x="175729" y="2352230"/>
                  </a:lnTo>
                  <a:lnTo>
                    <a:pt x="179209" y="2351113"/>
                  </a:lnTo>
                  <a:lnTo>
                    <a:pt x="177203" y="2350351"/>
                  </a:lnTo>
                  <a:lnTo>
                    <a:pt x="178777" y="2346541"/>
                  </a:lnTo>
                  <a:lnTo>
                    <a:pt x="181508" y="2351621"/>
                  </a:lnTo>
                  <a:lnTo>
                    <a:pt x="185229" y="2351621"/>
                  </a:lnTo>
                  <a:lnTo>
                    <a:pt x="193522" y="2352891"/>
                  </a:lnTo>
                  <a:lnTo>
                    <a:pt x="195364" y="2346541"/>
                  </a:lnTo>
                  <a:lnTo>
                    <a:pt x="199986" y="2344001"/>
                  </a:lnTo>
                  <a:lnTo>
                    <a:pt x="201091" y="2345271"/>
                  </a:lnTo>
                  <a:lnTo>
                    <a:pt x="201396" y="2345271"/>
                  </a:lnTo>
                  <a:lnTo>
                    <a:pt x="200825" y="2346541"/>
                  </a:lnTo>
                  <a:lnTo>
                    <a:pt x="198958" y="2345271"/>
                  </a:lnTo>
                  <a:lnTo>
                    <a:pt x="199224" y="2346541"/>
                  </a:lnTo>
                  <a:lnTo>
                    <a:pt x="198450" y="2347811"/>
                  </a:lnTo>
                  <a:lnTo>
                    <a:pt x="201180" y="2346541"/>
                  </a:lnTo>
                  <a:lnTo>
                    <a:pt x="203593" y="2350503"/>
                  </a:lnTo>
                  <a:lnTo>
                    <a:pt x="203923" y="2350351"/>
                  </a:lnTo>
                  <a:lnTo>
                    <a:pt x="209956" y="2350351"/>
                  </a:lnTo>
                  <a:lnTo>
                    <a:pt x="209257" y="2347811"/>
                  </a:lnTo>
                  <a:lnTo>
                    <a:pt x="207200" y="2347811"/>
                  </a:lnTo>
                  <a:lnTo>
                    <a:pt x="210286" y="2346541"/>
                  </a:lnTo>
                  <a:lnTo>
                    <a:pt x="217500" y="2346541"/>
                  </a:lnTo>
                  <a:lnTo>
                    <a:pt x="226047" y="2345423"/>
                  </a:lnTo>
                  <a:lnTo>
                    <a:pt x="227291" y="2349081"/>
                  </a:lnTo>
                  <a:lnTo>
                    <a:pt x="228955" y="2344001"/>
                  </a:lnTo>
                  <a:lnTo>
                    <a:pt x="234899" y="2344001"/>
                  </a:lnTo>
                  <a:lnTo>
                    <a:pt x="235216" y="2344978"/>
                  </a:lnTo>
                  <a:lnTo>
                    <a:pt x="235013" y="2345194"/>
                  </a:lnTo>
                  <a:lnTo>
                    <a:pt x="234835" y="2345613"/>
                  </a:lnTo>
                  <a:lnTo>
                    <a:pt x="234975" y="2346198"/>
                  </a:lnTo>
                  <a:lnTo>
                    <a:pt x="235381" y="2345613"/>
                  </a:lnTo>
                  <a:lnTo>
                    <a:pt x="235445" y="2345207"/>
                  </a:lnTo>
                  <a:lnTo>
                    <a:pt x="236372" y="2344001"/>
                  </a:lnTo>
                  <a:lnTo>
                    <a:pt x="239293" y="2345271"/>
                  </a:lnTo>
                  <a:lnTo>
                    <a:pt x="240080" y="2346541"/>
                  </a:lnTo>
                  <a:lnTo>
                    <a:pt x="241731" y="2345271"/>
                  </a:lnTo>
                  <a:lnTo>
                    <a:pt x="239903" y="2344001"/>
                  </a:lnTo>
                  <a:lnTo>
                    <a:pt x="240245" y="2342731"/>
                  </a:lnTo>
                  <a:lnTo>
                    <a:pt x="246126" y="2342731"/>
                  </a:lnTo>
                  <a:lnTo>
                    <a:pt x="246761" y="2344001"/>
                  </a:lnTo>
                  <a:lnTo>
                    <a:pt x="248183" y="2349081"/>
                  </a:lnTo>
                  <a:lnTo>
                    <a:pt x="247396" y="2350351"/>
                  </a:lnTo>
                  <a:lnTo>
                    <a:pt x="249377" y="2347811"/>
                  </a:lnTo>
                  <a:lnTo>
                    <a:pt x="247230" y="2344001"/>
                  </a:lnTo>
                  <a:lnTo>
                    <a:pt x="250634" y="2344001"/>
                  </a:lnTo>
                  <a:lnTo>
                    <a:pt x="249402" y="2347811"/>
                  </a:lnTo>
                  <a:lnTo>
                    <a:pt x="255638" y="2345271"/>
                  </a:lnTo>
                  <a:lnTo>
                    <a:pt x="253707" y="2350351"/>
                  </a:lnTo>
                  <a:lnTo>
                    <a:pt x="256222" y="2352891"/>
                  </a:lnTo>
                  <a:lnTo>
                    <a:pt x="264782" y="2349081"/>
                  </a:lnTo>
                  <a:lnTo>
                    <a:pt x="265950" y="2346541"/>
                  </a:lnTo>
                  <a:lnTo>
                    <a:pt x="261023" y="2349081"/>
                  </a:lnTo>
                  <a:lnTo>
                    <a:pt x="260515" y="2345271"/>
                  </a:lnTo>
                  <a:lnTo>
                    <a:pt x="264680" y="2344001"/>
                  </a:lnTo>
                  <a:lnTo>
                    <a:pt x="268859" y="2342731"/>
                  </a:lnTo>
                  <a:close/>
                </a:path>
                <a:path w="405764" h="2353309">
                  <a:moveTo>
                    <a:pt x="268859" y="392430"/>
                  </a:moveTo>
                  <a:lnTo>
                    <a:pt x="267919" y="388620"/>
                  </a:lnTo>
                  <a:lnTo>
                    <a:pt x="228079" y="388620"/>
                  </a:lnTo>
                  <a:lnTo>
                    <a:pt x="228079" y="393700"/>
                  </a:lnTo>
                  <a:lnTo>
                    <a:pt x="227241" y="393700"/>
                  </a:lnTo>
                  <a:lnTo>
                    <a:pt x="227266" y="394970"/>
                  </a:lnTo>
                  <a:lnTo>
                    <a:pt x="225780" y="393700"/>
                  </a:lnTo>
                  <a:lnTo>
                    <a:pt x="224294" y="392430"/>
                  </a:lnTo>
                  <a:lnTo>
                    <a:pt x="228079" y="393700"/>
                  </a:lnTo>
                  <a:lnTo>
                    <a:pt x="228079" y="388620"/>
                  </a:lnTo>
                  <a:lnTo>
                    <a:pt x="139903" y="388620"/>
                  </a:lnTo>
                  <a:lnTo>
                    <a:pt x="139649" y="388620"/>
                  </a:lnTo>
                  <a:lnTo>
                    <a:pt x="139801" y="391160"/>
                  </a:lnTo>
                  <a:lnTo>
                    <a:pt x="144475" y="391160"/>
                  </a:lnTo>
                  <a:lnTo>
                    <a:pt x="145237" y="392430"/>
                  </a:lnTo>
                  <a:lnTo>
                    <a:pt x="147154" y="394970"/>
                  </a:lnTo>
                  <a:lnTo>
                    <a:pt x="146316" y="398780"/>
                  </a:lnTo>
                  <a:lnTo>
                    <a:pt x="148221" y="397967"/>
                  </a:lnTo>
                  <a:lnTo>
                    <a:pt x="146888" y="396240"/>
                  </a:lnTo>
                  <a:lnTo>
                    <a:pt x="149364" y="393700"/>
                  </a:lnTo>
                  <a:lnTo>
                    <a:pt x="152831" y="394970"/>
                  </a:lnTo>
                  <a:lnTo>
                    <a:pt x="157962" y="394970"/>
                  </a:lnTo>
                  <a:lnTo>
                    <a:pt x="160172" y="396240"/>
                  </a:lnTo>
                  <a:lnTo>
                    <a:pt x="159816" y="394970"/>
                  </a:lnTo>
                  <a:lnTo>
                    <a:pt x="160324" y="393700"/>
                  </a:lnTo>
                  <a:lnTo>
                    <a:pt x="165798" y="393700"/>
                  </a:lnTo>
                  <a:lnTo>
                    <a:pt x="167970" y="391160"/>
                  </a:lnTo>
                  <a:lnTo>
                    <a:pt x="172669" y="393700"/>
                  </a:lnTo>
                  <a:lnTo>
                    <a:pt x="172732" y="396240"/>
                  </a:lnTo>
                  <a:lnTo>
                    <a:pt x="169913" y="394970"/>
                  </a:lnTo>
                  <a:lnTo>
                    <a:pt x="167728" y="394970"/>
                  </a:lnTo>
                  <a:lnTo>
                    <a:pt x="170459" y="398780"/>
                  </a:lnTo>
                  <a:lnTo>
                    <a:pt x="171018" y="396240"/>
                  </a:lnTo>
                  <a:lnTo>
                    <a:pt x="175945" y="398780"/>
                  </a:lnTo>
                  <a:lnTo>
                    <a:pt x="175844" y="400050"/>
                  </a:lnTo>
                  <a:lnTo>
                    <a:pt x="177165" y="400050"/>
                  </a:lnTo>
                  <a:lnTo>
                    <a:pt x="177063" y="400672"/>
                  </a:lnTo>
                  <a:lnTo>
                    <a:pt x="176834" y="401383"/>
                  </a:lnTo>
                  <a:lnTo>
                    <a:pt x="175729" y="401916"/>
                  </a:lnTo>
                  <a:lnTo>
                    <a:pt x="179209" y="400799"/>
                  </a:lnTo>
                  <a:lnTo>
                    <a:pt x="177203" y="400050"/>
                  </a:lnTo>
                  <a:lnTo>
                    <a:pt x="178777" y="396240"/>
                  </a:lnTo>
                  <a:lnTo>
                    <a:pt x="181508" y="401320"/>
                  </a:lnTo>
                  <a:lnTo>
                    <a:pt x="185229" y="401320"/>
                  </a:lnTo>
                  <a:lnTo>
                    <a:pt x="193522" y="402590"/>
                  </a:lnTo>
                  <a:lnTo>
                    <a:pt x="195364" y="396240"/>
                  </a:lnTo>
                  <a:lnTo>
                    <a:pt x="199986" y="393700"/>
                  </a:lnTo>
                  <a:lnTo>
                    <a:pt x="201091" y="394970"/>
                  </a:lnTo>
                  <a:lnTo>
                    <a:pt x="201396" y="394970"/>
                  </a:lnTo>
                  <a:lnTo>
                    <a:pt x="200825" y="396240"/>
                  </a:lnTo>
                  <a:lnTo>
                    <a:pt x="198958" y="394970"/>
                  </a:lnTo>
                  <a:lnTo>
                    <a:pt x="199224" y="396240"/>
                  </a:lnTo>
                  <a:lnTo>
                    <a:pt x="198450" y="397510"/>
                  </a:lnTo>
                  <a:lnTo>
                    <a:pt x="201180" y="396240"/>
                  </a:lnTo>
                  <a:lnTo>
                    <a:pt x="203593" y="400189"/>
                  </a:lnTo>
                  <a:lnTo>
                    <a:pt x="203923" y="400050"/>
                  </a:lnTo>
                  <a:lnTo>
                    <a:pt x="209956" y="400050"/>
                  </a:lnTo>
                  <a:lnTo>
                    <a:pt x="209257" y="397510"/>
                  </a:lnTo>
                  <a:lnTo>
                    <a:pt x="207200" y="397510"/>
                  </a:lnTo>
                  <a:lnTo>
                    <a:pt x="210286" y="396240"/>
                  </a:lnTo>
                  <a:lnTo>
                    <a:pt x="217500" y="396240"/>
                  </a:lnTo>
                  <a:lnTo>
                    <a:pt x="226047" y="395122"/>
                  </a:lnTo>
                  <a:lnTo>
                    <a:pt x="227291" y="398780"/>
                  </a:lnTo>
                  <a:lnTo>
                    <a:pt x="228955" y="393700"/>
                  </a:lnTo>
                  <a:lnTo>
                    <a:pt x="234899" y="393700"/>
                  </a:lnTo>
                  <a:lnTo>
                    <a:pt x="235216" y="394677"/>
                  </a:lnTo>
                  <a:lnTo>
                    <a:pt x="235013" y="394893"/>
                  </a:lnTo>
                  <a:lnTo>
                    <a:pt x="234835" y="395300"/>
                  </a:lnTo>
                  <a:lnTo>
                    <a:pt x="234975" y="395897"/>
                  </a:lnTo>
                  <a:lnTo>
                    <a:pt x="235381" y="395300"/>
                  </a:lnTo>
                  <a:lnTo>
                    <a:pt x="235445" y="394906"/>
                  </a:lnTo>
                  <a:lnTo>
                    <a:pt x="236372" y="393700"/>
                  </a:lnTo>
                  <a:lnTo>
                    <a:pt x="239293" y="394970"/>
                  </a:lnTo>
                  <a:lnTo>
                    <a:pt x="240080" y="396240"/>
                  </a:lnTo>
                  <a:lnTo>
                    <a:pt x="241731" y="394970"/>
                  </a:lnTo>
                  <a:lnTo>
                    <a:pt x="239903" y="393700"/>
                  </a:lnTo>
                  <a:lnTo>
                    <a:pt x="240245" y="392430"/>
                  </a:lnTo>
                  <a:lnTo>
                    <a:pt x="246126" y="392430"/>
                  </a:lnTo>
                  <a:lnTo>
                    <a:pt x="246761" y="393700"/>
                  </a:lnTo>
                  <a:lnTo>
                    <a:pt x="248183" y="398780"/>
                  </a:lnTo>
                  <a:lnTo>
                    <a:pt x="247396" y="400050"/>
                  </a:lnTo>
                  <a:lnTo>
                    <a:pt x="249377" y="397510"/>
                  </a:lnTo>
                  <a:lnTo>
                    <a:pt x="247230" y="393700"/>
                  </a:lnTo>
                  <a:lnTo>
                    <a:pt x="250634" y="393700"/>
                  </a:lnTo>
                  <a:lnTo>
                    <a:pt x="249402" y="397510"/>
                  </a:lnTo>
                  <a:lnTo>
                    <a:pt x="255638" y="394970"/>
                  </a:lnTo>
                  <a:lnTo>
                    <a:pt x="253707" y="400050"/>
                  </a:lnTo>
                  <a:lnTo>
                    <a:pt x="256222" y="402590"/>
                  </a:lnTo>
                  <a:lnTo>
                    <a:pt x="264782" y="398780"/>
                  </a:lnTo>
                  <a:lnTo>
                    <a:pt x="265950" y="396240"/>
                  </a:lnTo>
                  <a:lnTo>
                    <a:pt x="261023" y="398780"/>
                  </a:lnTo>
                  <a:lnTo>
                    <a:pt x="260515" y="394970"/>
                  </a:lnTo>
                  <a:lnTo>
                    <a:pt x="264680" y="393700"/>
                  </a:lnTo>
                  <a:lnTo>
                    <a:pt x="268859" y="392430"/>
                  </a:lnTo>
                  <a:close/>
                </a:path>
                <a:path w="405764" h="2353309">
                  <a:moveTo>
                    <a:pt x="286118" y="2291169"/>
                  </a:moveTo>
                  <a:lnTo>
                    <a:pt x="285940" y="2290661"/>
                  </a:lnTo>
                  <a:lnTo>
                    <a:pt x="285026" y="2288121"/>
                  </a:lnTo>
                  <a:lnTo>
                    <a:pt x="283756" y="2291931"/>
                  </a:lnTo>
                  <a:lnTo>
                    <a:pt x="285026" y="2291931"/>
                  </a:lnTo>
                  <a:lnTo>
                    <a:pt x="285623" y="2290661"/>
                  </a:lnTo>
                  <a:lnTo>
                    <a:pt x="286118" y="2291169"/>
                  </a:lnTo>
                  <a:close/>
                </a:path>
                <a:path w="405764" h="2353309">
                  <a:moveTo>
                    <a:pt x="286118" y="340868"/>
                  </a:moveTo>
                  <a:lnTo>
                    <a:pt x="285940" y="340360"/>
                  </a:lnTo>
                  <a:lnTo>
                    <a:pt x="285026" y="337820"/>
                  </a:lnTo>
                  <a:lnTo>
                    <a:pt x="283756" y="341630"/>
                  </a:lnTo>
                  <a:lnTo>
                    <a:pt x="285026" y="341630"/>
                  </a:lnTo>
                  <a:lnTo>
                    <a:pt x="285623" y="340360"/>
                  </a:lnTo>
                  <a:lnTo>
                    <a:pt x="286118" y="340868"/>
                  </a:lnTo>
                  <a:close/>
                </a:path>
                <a:path w="405764" h="2353309">
                  <a:moveTo>
                    <a:pt x="286854" y="2291931"/>
                  </a:moveTo>
                  <a:lnTo>
                    <a:pt x="286118" y="2291169"/>
                  </a:lnTo>
                  <a:lnTo>
                    <a:pt x="286753" y="2292959"/>
                  </a:lnTo>
                  <a:lnTo>
                    <a:pt x="286854" y="2291931"/>
                  </a:lnTo>
                  <a:close/>
                </a:path>
                <a:path w="405764" h="2353309">
                  <a:moveTo>
                    <a:pt x="286854" y="341630"/>
                  </a:moveTo>
                  <a:lnTo>
                    <a:pt x="286118" y="340868"/>
                  </a:lnTo>
                  <a:lnTo>
                    <a:pt x="286753" y="342658"/>
                  </a:lnTo>
                  <a:lnTo>
                    <a:pt x="286854" y="341630"/>
                  </a:lnTo>
                  <a:close/>
                </a:path>
                <a:path w="405764" h="2353309">
                  <a:moveTo>
                    <a:pt x="287553" y="376351"/>
                  </a:moveTo>
                  <a:lnTo>
                    <a:pt x="287375" y="376504"/>
                  </a:lnTo>
                  <a:lnTo>
                    <a:pt x="286410" y="378345"/>
                  </a:lnTo>
                  <a:lnTo>
                    <a:pt x="287121" y="377418"/>
                  </a:lnTo>
                  <a:lnTo>
                    <a:pt x="287553" y="376351"/>
                  </a:lnTo>
                  <a:close/>
                </a:path>
                <a:path w="405764" h="2353309">
                  <a:moveTo>
                    <a:pt x="300964" y="2327491"/>
                  </a:moveTo>
                  <a:lnTo>
                    <a:pt x="298488" y="2325890"/>
                  </a:lnTo>
                  <a:lnTo>
                    <a:pt x="298538" y="2326221"/>
                  </a:lnTo>
                  <a:lnTo>
                    <a:pt x="300964" y="2327491"/>
                  </a:lnTo>
                  <a:close/>
                </a:path>
                <a:path w="405764" h="2353309">
                  <a:moveTo>
                    <a:pt x="300964" y="377190"/>
                  </a:moveTo>
                  <a:lnTo>
                    <a:pt x="298488" y="375589"/>
                  </a:lnTo>
                  <a:lnTo>
                    <a:pt x="298538" y="375920"/>
                  </a:lnTo>
                  <a:lnTo>
                    <a:pt x="300964" y="377190"/>
                  </a:lnTo>
                  <a:close/>
                </a:path>
                <a:path w="405764" h="2353309">
                  <a:moveTo>
                    <a:pt x="314502" y="2273160"/>
                  </a:moveTo>
                  <a:lnTo>
                    <a:pt x="314350" y="2272868"/>
                  </a:lnTo>
                  <a:lnTo>
                    <a:pt x="314121" y="2272512"/>
                  </a:lnTo>
                  <a:lnTo>
                    <a:pt x="313778" y="2272068"/>
                  </a:lnTo>
                  <a:lnTo>
                    <a:pt x="313994" y="2272576"/>
                  </a:lnTo>
                  <a:lnTo>
                    <a:pt x="314248" y="2272919"/>
                  </a:lnTo>
                  <a:lnTo>
                    <a:pt x="314502" y="2273160"/>
                  </a:lnTo>
                  <a:close/>
                </a:path>
                <a:path w="405764" h="2353309">
                  <a:moveTo>
                    <a:pt x="314502" y="322859"/>
                  </a:moveTo>
                  <a:lnTo>
                    <a:pt x="314350" y="322567"/>
                  </a:lnTo>
                  <a:lnTo>
                    <a:pt x="314121" y="322211"/>
                  </a:lnTo>
                  <a:lnTo>
                    <a:pt x="313778" y="321767"/>
                  </a:lnTo>
                  <a:lnTo>
                    <a:pt x="313994" y="322275"/>
                  </a:lnTo>
                  <a:lnTo>
                    <a:pt x="314248" y="322605"/>
                  </a:lnTo>
                  <a:lnTo>
                    <a:pt x="314502" y="322859"/>
                  </a:lnTo>
                  <a:close/>
                </a:path>
                <a:path w="405764" h="2353309">
                  <a:moveTo>
                    <a:pt x="335178" y="2255101"/>
                  </a:moveTo>
                  <a:lnTo>
                    <a:pt x="334632" y="2255101"/>
                  </a:lnTo>
                  <a:lnTo>
                    <a:pt x="335114" y="2255329"/>
                  </a:lnTo>
                  <a:lnTo>
                    <a:pt x="335178" y="2255101"/>
                  </a:lnTo>
                  <a:close/>
                </a:path>
                <a:path w="405764" h="2353309">
                  <a:moveTo>
                    <a:pt x="335178" y="304800"/>
                  </a:moveTo>
                  <a:lnTo>
                    <a:pt x="334632" y="304800"/>
                  </a:lnTo>
                  <a:lnTo>
                    <a:pt x="335114" y="305028"/>
                  </a:lnTo>
                  <a:lnTo>
                    <a:pt x="335178" y="304800"/>
                  </a:lnTo>
                  <a:close/>
                </a:path>
                <a:path w="405764" h="2353309">
                  <a:moveTo>
                    <a:pt x="345922" y="2006180"/>
                  </a:moveTo>
                  <a:lnTo>
                    <a:pt x="342252" y="2003640"/>
                  </a:lnTo>
                  <a:lnTo>
                    <a:pt x="342392" y="2004910"/>
                  </a:lnTo>
                  <a:lnTo>
                    <a:pt x="343154" y="2006180"/>
                  </a:lnTo>
                  <a:lnTo>
                    <a:pt x="342087" y="2007450"/>
                  </a:lnTo>
                  <a:lnTo>
                    <a:pt x="345922" y="2006180"/>
                  </a:lnTo>
                  <a:close/>
                </a:path>
                <a:path w="405764" h="2353309">
                  <a:moveTo>
                    <a:pt x="345922" y="55880"/>
                  </a:moveTo>
                  <a:lnTo>
                    <a:pt x="342252" y="53340"/>
                  </a:lnTo>
                  <a:lnTo>
                    <a:pt x="342392" y="54610"/>
                  </a:lnTo>
                  <a:lnTo>
                    <a:pt x="343154" y="55880"/>
                  </a:lnTo>
                  <a:lnTo>
                    <a:pt x="342087" y="57150"/>
                  </a:lnTo>
                  <a:lnTo>
                    <a:pt x="345922" y="55880"/>
                  </a:lnTo>
                  <a:close/>
                </a:path>
                <a:path w="405764" h="2353309">
                  <a:moveTo>
                    <a:pt x="349148" y="2237549"/>
                  </a:moveTo>
                  <a:lnTo>
                    <a:pt x="347027" y="2240000"/>
                  </a:lnTo>
                  <a:lnTo>
                    <a:pt x="347154" y="2240165"/>
                  </a:lnTo>
                  <a:lnTo>
                    <a:pt x="349148" y="2237549"/>
                  </a:lnTo>
                  <a:close/>
                </a:path>
                <a:path w="405764" h="2353309">
                  <a:moveTo>
                    <a:pt x="349148" y="287248"/>
                  </a:moveTo>
                  <a:lnTo>
                    <a:pt x="347027" y="289699"/>
                  </a:lnTo>
                  <a:lnTo>
                    <a:pt x="347154" y="289852"/>
                  </a:lnTo>
                  <a:lnTo>
                    <a:pt x="349148" y="287248"/>
                  </a:lnTo>
                  <a:close/>
                </a:path>
                <a:path w="405764" h="2353309">
                  <a:moveTo>
                    <a:pt x="352526" y="338899"/>
                  </a:moveTo>
                  <a:lnTo>
                    <a:pt x="352259" y="339039"/>
                  </a:lnTo>
                  <a:lnTo>
                    <a:pt x="352399" y="340067"/>
                  </a:lnTo>
                  <a:lnTo>
                    <a:pt x="352526" y="338899"/>
                  </a:lnTo>
                  <a:close/>
                </a:path>
                <a:path w="405764" h="2353309">
                  <a:moveTo>
                    <a:pt x="355142" y="328688"/>
                  </a:moveTo>
                  <a:lnTo>
                    <a:pt x="353491" y="330047"/>
                  </a:lnTo>
                  <a:lnTo>
                    <a:pt x="353885" y="330454"/>
                  </a:lnTo>
                  <a:lnTo>
                    <a:pt x="355142" y="328688"/>
                  </a:lnTo>
                  <a:close/>
                </a:path>
                <a:path w="405764" h="2353309">
                  <a:moveTo>
                    <a:pt x="360476" y="2224621"/>
                  </a:moveTo>
                  <a:lnTo>
                    <a:pt x="357822" y="2227161"/>
                  </a:lnTo>
                  <a:lnTo>
                    <a:pt x="359994" y="2227999"/>
                  </a:lnTo>
                  <a:lnTo>
                    <a:pt x="360476" y="2224621"/>
                  </a:lnTo>
                  <a:close/>
                </a:path>
                <a:path w="405764" h="2353309">
                  <a:moveTo>
                    <a:pt x="360476" y="274320"/>
                  </a:moveTo>
                  <a:lnTo>
                    <a:pt x="357822" y="276860"/>
                  </a:lnTo>
                  <a:lnTo>
                    <a:pt x="359994" y="277698"/>
                  </a:lnTo>
                  <a:lnTo>
                    <a:pt x="360476" y="274320"/>
                  </a:lnTo>
                  <a:close/>
                </a:path>
                <a:path w="405764" h="2353309">
                  <a:moveTo>
                    <a:pt x="360591" y="2228227"/>
                  </a:moveTo>
                  <a:lnTo>
                    <a:pt x="359994" y="2227999"/>
                  </a:lnTo>
                  <a:lnTo>
                    <a:pt x="359740" y="2229701"/>
                  </a:lnTo>
                  <a:lnTo>
                    <a:pt x="360591" y="2228227"/>
                  </a:lnTo>
                  <a:close/>
                </a:path>
                <a:path w="405764" h="2353309">
                  <a:moveTo>
                    <a:pt x="360591" y="277926"/>
                  </a:moveTo>
                  <a:lnTo>
                    <a:pt x="359994" y="277698"/>
                  </a:lnTo>
                  <a:lnTo>
                    <a:pt x="359740" y="279400"/>
                  </a:lnTo>
                  <a:lnTo>
                    <a:pt x="360591" y="277926"/>
                  </a:lnTo>
                  <a:close/>
                </a:path>
                <a:path w="405764" h="2353309">
                  <a:moveTo>
                    <a:pt x="360705" y="2276691"/>
                  </a:moveTo>
                  <a:lnTo>
                    <a:pt x="359016" y="2276691"/>
                  </a:lnTo>
                  <a:lnTo>
                    <a:pt x="359156" y="2277961"/>
                  </a:lnTo>
                  <a:lnTo>
                    <a:pt x="360705" y="2276691"/>
                  </a:lnTo>
                  <a:close/>
                </a:path>
                <a:path w="405764" h="2353309">
                  <a:moveTo>
                    <a:pt x="360705" y="326390"/>
                  </a:moveTo>
                  <a:lnTo>
                    <a:pt x="359016" y="326390"/>
                  </a:lnTo>
                  <a:lnTo>
                    <a:pt x="359156" y="327660"/>
                  </a:lnTo>
                  <a:lnTo>
                    <a:pt x="360705" y="326390"/>
                  </a:lnTo>
                  <a:close/>
                </a:path>
                <a:path w="405764" h="2353309">
                  <a:moveTo>
                    <a:pt x="362673" y="2155469"/>
                  </a:moveTo>
                  <a:lnTo>
                    <a:pt x="362419" y="2154745"/>
                  </a:lnTo>
                  <a:lnTo>
                    <a:pt x="361797" y="2154085"/>
                  </a:lnTo>
                  <a:lnTo>
                    <a:pt x="361111" y="2153462"/>
                  </a:lnTo>
                  <a:lnTo>
                    <a:pt x="362673" y="2155469"/>
                  </a:lnTo>
                  <a:close/>
                </a:path>
                <a:path w="405764" h="2353309">
                  <a:moveTo>
                    <a:pt x="362673" y="205181"/>
                  </a:moveTo>
                  <a:lnTo>
                    <a:pt x="362419" y="204431"/>
                  </a:lnTo>
                  <a:lnTo>
                    <a:pt x="361797" y="203784"/>
                  </a:lnTo>
                  <a:lnTo>
                    <a:pt x="361111" y="203161"/>
                  </a:lnTo>
                  <a:lnTo>
                    <a:pt x="362673" y="205181"/>
                  </a:lnTo>
                  <a:close/>
                </a:path>
                <a:path w="405764" h="2353309">
                  <a:moveTo>
                    <a:pt x="365239" y="321513"/>
                  </a:moveTo>
                  <a:lnTo>
                    <a:pt x="365010" y="321589"/>
                  </a:lnTo>
                  <a:lnTo>
                    <a:pt x="364832" y="321640"/>
                  </a:lnTo>
                  <a:lnTo>
                    <a:pt x="364515" y="321741"/>
                  </a:lnTo>
                  <a:lnTo>
                    <a:pt x="364756" y="321779"/>
                  </a:lnTo>
                  <a:lnTo>
                    <a:pt x="364998" y="321691"/>
                  </a:lnTo>
                  <a:lnTo>
                    <a:pt x="365239" y="321513"/>
                  </a:lnTo>
                  <a:close/>
                </a:path>
                <a:path w="405764" h="2353309">
                  <a:moveTo>
                    <a:pt x="365328" y="2156422"/>
                  </a:moveTo>
                  <a:lnTo>
                    <a:pt x="362305" y="2157311"/>
                  </a:lnTo>
                  <a:lnTo>
                    <a:pt x="364820" y="2157311"/>
                  </a:lnTo>
                  <a:lnTo>
                    <a:pt x="365328" y="2156422"/>
                  </a:lnTo>
                  <a:close/>
                </a:path>
                <a:path w="405764" h="2353309">
                  <a:moveTo>
                    <a:pt x="365328" y="206108"/>
                  </a:moveTo>
                  <a:lnTo>
                    <a:pt x="362305" y="207010"/>
                  </a:lnTo>
                  <a:lnTo>
                    <a:pt x="364820" y="207010"/>
                  </a:lnTo>
                  <a:lnTo>
                    <a:pt x="365328" y="206108"/>
                  </a:lnTo>
                  <a:close/>
                </a:path>
                <a:path w="405764" h="2353309">
                  <a:moveTo>
                    <a:pt x="366610" y="2156041"/>
                  </a:moveTo>
                  <a:lnTo>
                    <a:pt x="366166" y="2154961"/>
                  </a:lnTo>
                  <a:lnTo>
                    <a:pt x="365328" y="2156422"/>
                  </a:lnTo>
                  <a:lnTo>
                    <a:pt x="366610" y="2156041"/>
                  </a:lnTo>
                  <a:close/>
                </a:path>
                <a:path w="405764" h="2353309">
                  <a:moveTo>
                    <a:pt x="366610" y="205740"/>
                  </a:moveTo>
                  <a:lnTo>
                    <a:pt x="366166" y="204660"/>
                  </a:lnTo>
                  <a:lnTo>
                    <a:pt x="365328" y="206108"/>
                  </a:lnTo>
                  <a:lnTo>
                    <a:pt x="366610" y="205740"/>
                  </a:lnTo>
                  <a:close/>
                </a:path>
                <a:path w="405764" h="2353309">
                  <a:moveTo>
                    <a:pt x="367144" y="319557"/>
                  </a:moveTo>
                  <a:lnTo>
                    <a:pt x="366572" y="320167"/>
                  </a:lnTo>
                  <a:lnTo>
                    <a:pt x="365887" y="321094"/>
                  </a:lnTo>
                  <a:lnTo>
                    <a:pt x="365239" y="321513"/>
                  </a:lnTo>
                  <a:lnTo>
                    <a:pt x="366509" y="321132"/>
                  </a:lnTo>
                  <a:lnTo>
                    <a:pt x="367030" y="320446"/>
                  </a:lnTo>
                  <a:lnTo>
                    <a:pt x="367144" y="319557"/>
                  </a:lnTo>
                  <a:close/>
                </a:path>
                <a:path w="405764" h="2353309">
                  <a:moveTo>
                    <a:pt x="370967" y="2205571"/>
                  </a:moveTo>
                  <a:lnTo>
                    <a:pt x="369176" y="2205571"/>
                  </a:lnTo>
                  <a:lnTo>
                    <a:pt x="369417" y="2206841"/>
                  </a:lnTo>
                  <a:lnTo>
                    <a:pt x="369709" y="2206841"/>
                  </a:lnTo>
                  <a:lnTo>
                    <a:pt x="370967" y="2205571"/>
                  </a:lnTo>
                  <a:close/>
                </a:path>
                <a:path w="405764" h="2353309">
                  <a:moveTo>
                    <a:pt x="370967" y="255270"/>
                  </a:moveTo>
                  <a:lnTo>
                    <a:pt x="369176" y="255270"/>
                  </a:lnTo>
                  <a:lnTo>
                    <a:pt x="369417" y="256540"/>
                  </a:lnTo>
                  <a:lnTo>
                    <a:pt x="369709" y="256540"/>
                  </a:lnTo>
                  <a:lnTo>
                    <a:pt x="370967" y="255270"/>
                  </a:lnTo>
                  <a:close/>
                </a:path>
                <a:path w="405764" h="2353309">
                  <a:moveTo>
                    <a:pt x="371652" y="2258911"/>
                  </a:moveTo>
                  <a:lnTo>
                    <a:pt x="369455" y="2257641"/>
                  </a:lnTo>
                  <a:lnTo>
                    <a:pt x="369773" y="2258911"/>
                  </a:lnTo>
                  <a:lnTo>
                    <a:pt x="371652" y="2258911"/>
                  </a:lnTo>
                  <a:close/>
                </a:path>
                <a:path w="405764" h="2353309">
                  <a:moveTo>
                    <a:pt x="371652" y="308610"/>
                  </a:moveTo>
                  <a:lnTo>
                    <a:pt x="369455" y="307340"/>
                  </a:lnTo>
                  <a:lnTo>
                    <a:pt x="369773" y="308610"/>
                  </a:lnTo>
                  <a:lnTo>
                    <a:pt x="371652" y="308610"/>
                  </a:lnTo>
                  <a:close/>
                </a:path>
                <a:path w="405764" h="2353309">
                  <a:moveTo>
                    <a:pt x="374243" y="312928"/>
                  </a:moveTo>
                  <a:lnTo>
                    <a:pt x="373875" y="312826"/>
                  </a:lnTo>
                  <a:lnTo>
                    <a:pt x="373646" y="312712"/>
                  </a:lnTo>
                  <a:lnTo>
                    <a:pt x="373468" y="312597"/>
                  </a:lnTo>
                  <a:lnTo>
                    <a:pt x="373303" y="312978"/>
                  </a:lnTo>
                  <a:lnTo>
                    <a:pt x="373214" y="313372"/>
                  </a:lnTo>
                  <a:lnTo>
                    <a:pt x="373341" y="313817"/>
                  </a:lnTo>
                  <a:lnTo>
                    <a:pt x="373583" y="313563"/>
                  </a:lnTo>
                  <a:lnTo>
                    <a:pt x="373888" y="313283"/>
                  </a:lnTo>
                  <a:lnTo>
                    <a:pt x="374243" y="312928"/>
                  </a:lnTo>
                  <a:close/>
                </a:path>
                <a:path w="405764" h="2353309">
                  <a:moveTo>
                    <a:pt x="374497" y="2155901"/>
                  </a:moveTo>
                  <a:lnTo>
                    <a:pt x="374180" y="2154771"/>
                  </a:lnTo>
                  <a:lnTo>
                    <a:pt x="373697" y="2155393"/>
                  </a:lnTo>
                  <a:lnTo>
                    <a:pt x="374497" y="2155901"/>
                  </a:lnTo>
                  <a:close/>
                </a:path>
                <a:path w="405764" h="2353309">
                  <a:moveTo>
                    <a:pt x="374497" y="205600"/>
                  </a:moveTo>
                  <a:lnTo>
                    <a:pt x="374180" y="204470"/>
                  </a:lnTo>
                  <a:lnTo>
                    <a:pt x="373697" y="205092"/>
                  </a:lnTo>
                  <a:lnTo>
                    <a:pt x="374497" y="205600"/>
                  </a:lnTo>
                  <a:close/>
                </a:path>
                <a:path w="405764" h="2353309">
                  <a:moveTo>
                    <a:pt x="374916" y="2151329"/>
                  </a:moveTo>
                  <a:lnTo>
                    <a:pt x="374891" y="2151011"/>
                  </a:lnTo>
                  <a:lnTo>
                    <a:pt x="374548" y="2152027"/>
                  </a:lnTo>
                  <a:lnTo>
                    <a:pt x="374840" y="2151646"/>
                  </a:lnTo>
                  <a:lnTo>
                    <a:pt x="374916" y="2151329"/>
                  </a:lnTo>
                  <a:close/>
                </a:path>
                <a:path w="405764" h="2353309">
                  <a:moveTo>
                    <a:pt x="374916" y="201015"/>
                  </a:moveTo>
                  <a:lnTo>
                    <a:pt x="374891" y="200710"/>
                  </a:lnTo>
                  <a:lnTo>
                    <a:pt x="374548" y="201714"/>
                  </a:lnTo>
                  <a:lnTo>
                    <a:pt x="374840" y="201345"/>
                  </a:lnTo>
                  <a:lnTo>
                    <a:pt x="374916" y="201015"/>
                  </a:lnTo>
                  <a:close/>
                </a:path>
                <a:path w="405764" h="2353309">
                  <a:moveTo>
                    <a:pt x="375272" y="2149843"/>
                  </a:moveTo>
                  <a:lnTo>
                    <a:pt x="374662" y="2150097"/>
                  </a:lnTo>
                  <a:lnTo>
                    <a:pt x="374357" y="2150237"/>
                  </a:lnTo>
                  <a:lnTo>
                    <a:pt x="374637" y="2150465"/>
                  </a:lnTo>
                  <a:lnTo>
                    <a:pt x="374840" y="2150732"/>
                  </a:lnTo>
                  <a:lnTo>
                    <a:pt x="374891" y="2151011"/>
                  </a:lnTo>
                  <a:lnTo>
                    <a:pt x="375272" y="2149843"/>
                  </a:lnTo>
                  <a:close/>
                </a:path>
                <a:path w="405764" h="2353309">
                  <a:moveTo>
                    <a:pt x="375272" y="199529"/>
                  </a:moveTo>
                  <a:lnTo>
                    <a:pt x="374942" y="199669"/>
                  </a:lnTo>
                  <a:lnTo>
                    <a:pt x="374662" y="199796"/>
                  </a:lnTo>
                  <a:lnTo>
                    <a:pt x="374357" y="199923"/>
                  </a:lnTo>
                  <a:lnTo>
                    <a:pt x="374637" y="200177"/>
                  </a:lnTo>
                  <a:lnTo>
                    <a:pt x="374840" y="200444"/>
                  </a:lnTo>
                  <a:lnTo>
                    <a:pt x="374891" y="200710"/>
                  </a:lnTo>
                  <a:lnTo>
                    <a:pt x="375272" y="199529"/>
                  </a:lnTo>
                  <a:close/>
                </a:path>
                <a:path w="405764" h="2353309">
                  <a:moveTo>
                    <a:pt x="375678" y="2248065"/>
                  </a:moveTo>
                  <a:lnTo>
                    <a:pt x="374802" y="2247481"/>
                  </a:lnTo>
                  <a:lnTo>
                    <a:pt x="372884" y="2249716"/>
                  </a:lnTo>
                  <a:lnTo>
                    <a:pt x="372948" y="2250021"/>
                  </a:lnTo>
                  <a:lnTo>
                    <a:pt x="375678" y="2248065"/>
                  </a:lnTo>
                  <a:close/>
                </a:path>
                <a:path w="405764" h="2353309">
                  <a:moveTo>
                    <a:pt x="375678" y="297764"/>
                  </a:moveTo>
                  <a:lnTo>
                    <a:pt x="374802" y="297180"/>
                  </a:lnTo>
                  <a:lnTo>
                    <a:pt x="372884" y="299415"/>
                  </a:lnTo>
                  <a:lnTo>
                    <a:pt x="372948" y="299720"/>
                  </a:lnTo>
                  <a:lnTo>
                    <a:pt x="375678" y="297764"/>
                  </a:lnTo>
                  <a:close/>
                </a:path>
                <a:path w="405764" h="2353309">
                  <a:moveTo>
                    <a:pt x="376631" y="2259812"/>
                  </a:moveTo>
                  <a:lnTo>
                    <a:pt x="374904" y="2257793"/>
                  </a:lnTo>
                  <a:lnTo>
                    <a:pt x="375589" y="2260206"/>
                  </a:lnTo>
                  <a:lnTo>
                    <a:pt x="371944" y="2261933"/>
                  </a:lnTo>
                  <a:lnTo>
                    <a:pt x="373468" y="2262886"/>
                  </a:lnTo>
                  <a:lnTo>
                    <a:pt x="374129" y="2261222"/>
                  </a:lnTo>
                  <a:lnTo>
                    <a:pt x="376631" y="2259812"/>
                  </a:lnTo>
                  <a:close/>
                </a:path>
                <a:path w="405764" h="2353309">
                  <a:moveTo>
                    <a:pt x="376631" y="309511"/>
                  </a:moveTo>
                  <a:lnTo>
                    <a:pt x="374904" y="307492"/>
                  </a:lnTo>
                  <a:lnTo>
                    <a:pt x="375589" y="309905"/>
                  </a:lnTo>
                  <a:lnTo>
                    <a:pt x="371944" y="311632"/>
                  </a:lnTo>
                  <a:lnTo>
                    <a:pt x="373468" y="312585"/>
                  </a:lnTo>
                  <a:lnTo>
                    <a:pt x="374129" y="310934"/>
                  </a:lnTo>
                  <a:lnTo>
                    <a:pt x="376631" y="309511"/>
                  </a:lnTo>
                  <a:close/>
                </a:path>
                <a:path w="405764" h="2353309">
                  <a:moveTo>
                    <a:pt x="376682" y="2157311"/>
                  </a:moveTo>
                  <a:lnTo>
                    <a:pt x="374497" y="2155901"/>
                  </a:lnTo>
                  <a:lnTo>
                    <a:pt x="374891" y="2157311"/>
                  </a:lnTo>
                  <a:lnTo>
                    <a:pt x="376682" y="2157311"/>
                  </a:lnTo>
                  <a:close/>
                </a:path>
                <a:path w="405764" h="2353309">
                  <a:moveTo>
                    <a:pt x="376682" y="207010"/>
                  </a:moveTo>
                  <a:lnTo>
                    <a:pt x="374497" y="205600"/>
                  </a:lnTo>
                  <a:lnTo>
                    <a:pt x="374891" y="207010"/>
                  </a:lnTo>
                  <a:lnTo>
                    <a:pt x="376682" y="207010"/>
                  </a:lnTo>
                  <a:close/>
                </a:path>
                <a:path w="405764" h="2353309">
                  <a:moveTo>
                    <a:pt x="376707" y="2248751"/>
                  </a:moveTo>
                  <a:lnTo>
                    <a:pt x="376491" y="2247481"/>
                  </a:lnTo>
                  <a:lnTo>
                    <a:pt x="375678" y="2248065"/>
                  </a:lnTo>
                  <a:lnTo>
                    <a:pt x="376707" y="2248751"/>
                  </a:lnTo>
                  <a:close/>
                </a:path>
                <a:path w="405764" h="2353309">
                  <a:moveTo>
                    <a:pt x="376707" y="298450"/>
                  </a:moveTo>
                  <a:lnTo>
                    <a:pt x="376491" y="297180"/>
                  </a:lnTo>
                  <a:lnTo>
                    <a:pt x="375678" y="297764"/>
                  </a:lnTo>
                  <a:lnTo>
                    <a:pt x="376707" y="298450"/>
                  </a:lnTo>
                  <a:close/>
                </a:path>
                <a:path w="405764" h="2353309">
                  <a:moveTo>
                    <a:pt x="377812" y="2245220"/>
                  </a:moveTo>
                  <a:lnTo>
                    <a:pt x="377774" y="2244941"/>
                  </a:lnTo>
                  <a:lnTo>
                    <a:pt x="376821" y="2245753"/>
                  </a:lnTo>
                  <a:lnTo>
                    <a:pt x="376770" y="2246211"/>
                  </a:lnTo>
                  <a:lnTo>
                    <a:pt x="377812" y="2245220"/>
                  </a:lnTo>
                  <a:close/>
                </a:path>
                <a:path w="405764" h="2353309">
                  <a:moveTo>
                    <a:pt x="377812" y="294919"/>
                  </a:moveTo>
                  <a:lnTo>
                    <a:pt x="377774" y="294640"/>
                  </a:lnTo>
                  <a:lnTo>
                    <a:pt x="376821" y="295452"/>
                  </a:lnTo>
                  <a:lnTo>
                    <a:pt x="376770" y="295910"/>
                  </a:lnTo>
                  <a:lnTo>
                    <a:pt x="377812" y="294919"/>
                  </a:lnTo>
                  <a:close/>
                </a:path>
                <a:path w="405764" h="2353309">
                  <a:moveTo>
                    <a:pt x="380187" y="2136991"/>
                  </a:moveTo>
                  <a:lnTo>
                    <a:pt x="379526" y="2136991"/>
                  </a:lnTo>
                  <a:lnTo>
                    <a:pt x="379818" y="2137473"/>
                  </a:lnTo>
                  <a:lnTo>
                    <a:pt x="380187" y="2136991"/>
                  </a:lnTo>
                  <a:close/>
                </a:path>
                <a:path w="405764" h="2353309">
                  <a:moveTo>
                    <a:pt x="380187" y="186690"/>
                  </a:moveTo>
                  <a:lnTo>
                    <a:pt x="379526" y="186690"/>
                  </a:lnTo>
                  <a:lnTo>
                    <a:pt x="379818" y="187172"/>
                  </a:lnTo>
                  <a:lnTo>
                    <a:pt x="380187" y="186690"/>
                  </a:lnTo>
                  <a:close/>
                </a:path>
                <a:path w="405764" h="2353309">
                  <a:moveTo>
                    <a:pt x="380377" y="2193188"/>
                  </a:moveTo>
                  <a:lnTo>
                    <a:pt x="379641" y="2192972"/>
                  </a:lnTo>
                  <a:lnTo>
                    <a:pt x="379691" y="2193442"/>
                  </a:lnTo>
                  <a:lnTo>
                    <a:pt x="379882" y="2193988"/>
                  </a:lnTo>
                  <a:lnTo>
                    <a:pt x="380072" y="2194560"/>
                  </a:lnTo>
                  <a:lnTo>
                    <a:pt x="380047" y="2194941"/>
                  </a:lnTo>
                  <a:lnTo>
                    <a:pt x="380047" y="2195271"/>
                  </a:lnTo>
                  <a:lnTo>
                    <a:pt x="380377" y="2195334"/>
                  </a:lnTo>
                  <a:lnTo>
                    <a:pt x="380085" y="2194560"/>
                  </a:lnTo>
                  <a:lnTo>
                    <a:pt x="380174" y="2193950"/>
                  </a:lnTo>
                  <a:lnTo>
                    <a:pt x="380377" y="2193188"/>
                  </a:lnTo>
                  <a:close/>
                </a:path>
                <a:path w="405764" h="2353309">
                  <a:moveTo>
                    <a:pt x="380377" y="242887"/>
                  </a:moveTo>
                  <a:lnTo>
                    <a:pt x="379641" y="242671"/>
                  </a:lnTo>
                  <a:lnTo>
                    <a:pt x="379691" y="243141"/>
                  </a:lnTo>
                  <a:lnTo>
                    <a:pt x="379882" y="243687"/>
                  </a:lnTo>
                  <a:lnTo>
                    <a:pt x="380072" y="244259"/>
                  </a:lnTo>
                  <a:lnTo>
                    <a:pt x="380047" y="244640"/>
                  </a:lnTo>
                  <a:lnTo>
                    <a:pt x="380047" y="244970"/>
                  </a:lnTo>
                  <a:lnTo>
                    <a:pt x="380377" y="245033"/>
                  </a:lnTo>
                  <a:lnTo>
                    <a:pt x="380085" y="244259"/>
                  </a:lnTo>
                  <a:lnTo>
                    <a:pt x="380174" y="243649"/>
                  </a:lnTo>
                  <a:lnTo>
                    <a:pt x="380377" y="242887"/>
                  </a:lnTo>
                  <a:close/>
                </a:path>
                <a:path w="405764" h="2353309">
                  <a:moveTo>
                    <a:pt x="380834" y="2244941"/>
                  </a:moveTo>
                  <a:lnTo>
                    <a:pt x="379476" y="2243671"/>
                  </a:lnTo>
                  <a:lnTo>
                    <a:pt x="377812" y="2245220"/>
                  </a:lnTo>
                  <a:lnTo>
                    <a:pt x="377977" y="2246211"/>
                  </a:lnTo>
                  <a:lnTo>
                    <a:pt x="380834" y="2244941"/>
                  </a:lnTo>
                  <a:close/>
                </a:path>
                <a:path w="405764" h="2353309">
                  <a:moveTo>
                    <a:pt x="380834" y="294640"/>
                  </a:moveTo>
                  <a:lnTo>
                    <a:pt x="379476" y="293370"/>
                  </a:lnTo>
                  <a:lnTo>
                    <a:pt x="377812" y="294919"/>
                  </a:lnTo>
                  <a:lnTo>
                    <a:pt x="377977" y="295910"/>
                  </a:lnTo>
                  <a:lnTo>
                    <a:pt x="380834" y="294640"/>
                  </a:lnTo>
                  <a:close/>
                </a:path>
                <a:path w="405764" h="2353309">
                  <a:moveTo>
                    <a:pt x="383171" y="2117941"/>
                  </a:moveTo>
                  <a:lnTo>
                    <a:pt x="380199" y="2116671"/>
                  </a:lnTo>
                  <a:lnTo>
                    <a:pt x="380034" y="2116671"/>
                  </a:lnTo>
                  <a:lnTo>
                    <a:pt x="381317" y="2115401"/>
                  </a:lnTo>
                  <a:lnTo>
                    <a:pt x="378510" y="2110321"/>
                  </a:lnTo>
                  <a:lnTo>
                    <a:pt x="382041" y="2110321"/>
                  </a:lnTo>
                  <a:lnTo>
                    <a:pt x="382219" y="2109051"/>
                  </a:lnTo>
                  <a:lnTo>
                    <a:pt x="382397" y="2107781"/>
                  </a:lnTo>
                  <a:lnTo>
                    <a:pt x="382930" y="2103970"/>
                  </a:lnTo>
                  <a:lnTo>
                    <a:pt x="380212" y="2106409"/>
                  </a:lnTo>
                  <a:lnTo>
                    <a:pt x="380873" y="2105240"/>
                  </a:lnTo>
                  <a:lnTo>
                    <a:pt x="379590" y="2102700"/>
                  </a:lnTo>
                  <a:lnTo>
                    <a:pt x="379501" y="2102535"/>
                  </a:lnTo>
                  <a:lnTo>
                    <a:pt x="379501" y="2102700"/>
                  </a:lnTo>
                  <a:lnTo>
                    <a:pt x="379450" y="2107095"/>
                  </a:lnTo>
                  <a:lnTo>
                    <a:pt x="377291" y="2109051"/>
                  </a:lnTo>
                  <a:lnTo>
                    <a:pt x="377621" y="2103970"/>
                  </a:lnTo>
                  <a:lnTo>
                    <a:pt x="379501" y="2102700"/>
                  </a:lnTo>
                  <a:lnTo>
                    <a:pt x="379501" y="2102535"/>
                  </a:lnTo>
                  <a:lnTo>
                    <a:pt x="378307" y="2100160"/>
                  </a:lnTo>
                  <a:lnTo>
                    <a:pt x="382028" y="2100160"/>
                  </a:lnTo>
                  <a:lnTo>
                    <a:pt x="382257" y="2101430"/>
                  </a:lnTo>
                  <a:lnTo>
                    <a:pt x="382244" y="2100160"/>
                  </a:lnTo>
                  <a:lnTo>
                    <a:pt x="382270" y="2090000"/>
                  </a:lnTo>
                  <a:lnTo>
                    <a:pt x="382866" y="2083650"/>
                  </a:lnTo>
                  <a:lnTo>
                    <a:pt x="382778" y="2078570"/>
                  </a:lnTo>
                  <a:lnTo>
                    <a:pt x="382422" y="2072220"/>
                  </a:lnTo>
                  <a:lnTo>
                    <a:pt x="378104" y="2064600"/>
                  </a:lnTo>
                  <a:lnTo>
                    <a:pt x="379349" y="2060790"/>
                  </a:lnTo>
                  <a:lnTo>
                    <a:pt x="380352" y="2064600"/>
                  </a:lnTo>
                  <a:lnTo>
                    <a:pt x="382587" y="2064600"/>
                  </a:lnTo>
                  <a:lnTo>
                    <a:pt x="379590" y="2060790"/>
                  </a:lnTo>
                  <a:lnTo>
                    <a:pt x="378599" y="2059520"/>
                  </a:lnTo>
                  <a:lnTo>
                    <a:pt x="377583" y="2053170"/>
                  </a:lnTo>
                  <a:lnTo>
                    <a:pt x="377063" y="2048090"/>
                  </a:lnTo>
                  <a:lnTo>
                    <a:pt x="375069" y="2043010"/>
                  </a:lnTo>
                  <a:lnTo>
                    <a:pt x="374573" y="2041740"/>
                  </a:lnTo>
                  <a:lnTo>
                    <a:pt x="372719" y="2043010"/>
                  </a:lnTo>
                  <a:lnTo>
                    <a:pt x="369443" y="2032850"/>
                  </a:lnTo>
                  <a:lnTo>
                    <a:pt x="363461" y="2025230"/>
                  </a:lnTo>
                  <a:lnTo>
                    <a:pt x="361378" y="2022690"/>
                  </a:lnTo>
                  <a:lnTo>
                    <a:pt x="360337" y="2021420"/>
                  </a:lnTo>
                  <a:lnTo>
                    <a:pt x="356184" y="2016340"/>
                  </a:lnTo>
                  <a:lnTo>
                    <a:pt x="351447" y="2011260"/>
                  </a:lnTo>
                  <a:lnTo>
                    <a:pt x="349072" y="2008720"/>
                  </a:lnTo>
                  <a:lnTo>
                    <a:pt x="349326" y="2009990"/>
                  </a:lnTo>
                  <a:lnTo>
                    <a:pt x="346456" y="2011260"/>
                  </a:lnTo>
                  <a:lnTo>
                    <a:pt x="343992" y="2008720"/>
                  </a:lnTo>
                  <a:lnTo>
                    <a:pt x="341642" y="2007450"/>
                  </a:lnTo>
                  <a:lnTo>
                    <a:pt x="342087" y="2007450"/>
                  </a:lnTo>
                  <a:lnTo>
                    <a:pt x="335153" y="1997290"/>
                  </a:lnTo>
                  <a:lnTo>
                    <a:pt x="329539" y="1992210"/>
                  </a:lnTo>
                  <a:lnTo>
                    <a:pt x="323926" y="1987130"/>
                  </a:lnTo>
                  <a:lnTo>
                    <a:pt x="310349" y="1978240"/>
                  </a:lnTo>
                  <a:lnTo>
                    <a:pt x="306362" y="1975700"/>
                  </a:lnTo>
                  <a:lnTo>
                    <a:pt x="302374" y="1973160"/>
                  </a:lnTo>
                  <a:lnTo>
                    <a:pt x="255600" y="1955380"/>
                  </a:lnTo>
                  <a:lnTo>
                    <a:pt x="217322" y="1950542"/>
                  </a:lnTo>
                  <a:lnTo>
                    <a:pt x="215519" y="1955380"/>
                  </a:lnTo>
                  <a:lnTo>
                    <a:pt x="212458" y="1954110"/>
                  </a:lnTo>
                  <a:lnTo>
                    <a:pt x="210413" y="1952840"/>
                  </a:lnTo>
                  <a:lnTo>
                    <a:pt x="206311" y="1950300"/>
                  </a:lnTo>
                  <a:lnTo>
                    <a:pt x="194957" y="1952840"/>
                  </a:lnTo>
                  <a:lnTo>
                    <a:pt x="188569" y="1951570"/>
                  </a:lnTo>
                  <a:lnTo>
                    <a:pt x="165544" y="1954110"/>
                  </a:lnTo>
                  <a:lnTo>
                    <a:pt x="154660" y="1956650"/>
                  </a:lnTo>
                  <a:lnTo>
                    <a:pt x="144843" y="1963000"/>
                  </a:lnTo>
                  <a:lnTo>
                    <a:pt x="143738" y="1960460"/>
                  </a:lnTo>
                  <a:lnTo>
                    <a:pt x="141236" y="1960460"/>
                  </a:lnTo>
                  <a:lnTo>
                    <a:pt x="141249" y="1961730"/>
                  </a:lnTo>
                  <a:lnTo>
                    <a:pt x="139128" y="1963000"/>
                  </a:lnTo>
                  <a:lnTo>
                    <a:pt x="133248" y="1963000"/>
                  </a:lnTo>
                  <a:lnTo>
                    <a:pt x="128079" y="1968080"/>
                  </a:lnTo>
                  <a:lnTo>
                    <a:pt x="124777" y="1969350"/>
                  </a:lnTo>
                  <a:lnTo>
                    <a:pt x="125793" y="1971890"/>
                  </a:lnTo>
                  <a:lnTo>
                    <a:pt x="122961" y="1973160"/>
                  </a:lnTo>
                  <a:lnTo>
                    <a:pt x="123304" y="1970620"/>
                  </a:lnTo>
                  <a:lnTo>
                    <a:pt x="120992" y="1973160"/>
                  </a:lnTo>
                  <a:lnTo>
                    <a:pt x="120446" y="1971890"/>
                  </a:lnTo>
                  <a:lnTo>
                    <a:pt x="118148" y="1975700"/>
                  </a:lnTo>
                  <a:lnTo>
                    <a:pt x="116065" y="1971890"/>
                  </a:lnTo>
                  <a:lnTo>
                    <a:pt x="109816" y="1979510"/>
                  </a:lnTo>
                  <a:lnTo>
                    <a:pt x="106540" y="1979510"/>
                  </a:lnTo>
                  <a:lnTo>
                    <a:pt x="103352" y="1982050"/>
                  </a:lnTo>
                  <a:lnTo>
                    <a:pt x="97599" y="1988400"/>
                  </a:lnTo>
                  <a:lnTo>
                    <a:pt x="92036" y="1992210"/>
                  </a:lnTo>
                  <a:lnTo>
                    <a:pt x="89611" y="1989670"/>
                  </a:lnTo>
                  <a:lnTo>
                    <a:pt x="83185" y="1994750"/>
                  </a:lnTo>
                  <a:lnTo>
                    <a:pt x="78422" y="1997290"/>
                  </a:lnTo>
                  <a:lnTo>
                    <a:pt x="66205" y="2009990"/>
                  </a:lnTo>
                  <a:lnTo>
                    <a:pt x="61849" y="2013800"/>
                  </a:lnTo>
                  <a:lnTo>
                    <a:pt x="57492" y="2018880"/>
                  </a:lnTo>
                  <a:lnTo>
                    <a:pt x="52895" y="2023960"/>
                  </a:lnTo>
                  <a:lnTo>
                    <a:pt x="55524" y="2025230"/>
                  </a:lnTo>
                  <a:lnTo>
                    <a:pt x="54889" y="2026500"/>
                  </a:lnTo>
                  <a:lnTo>
                    <a:pt x="54165" y="2026500"/>
                  </a:lnTo>
                  <a:lnTo>
                    <a:pt x="53594" y="2027770"/>
                  </a:lnTo>
                  <a:lnTo>
                    <a:pt x="52514" y="2027770"/>
                  </a:lnTo>
                  <a:lnTo>
                    <a:pt x="52539" y="2026500"/>
                  </a:lnTo>
                  <a:lnTo>
                    <a:pt x="48133" y="2026500"/>
                  </a:lnTo>
                  <a:lnTo>
                    <a:pt x="48628" y="2031492"/>
                  </a:lnTo>
                  <a:lnTo>
                    <a:pt x="51269" y="2030310"/>
                  </a:lnTo>
                  <a:lnTo>
                    <a:pt x="52209" y="2034120"/>
                  </a:lnTo>
                  <a:lnTo>
                    <a:pt x="48806" y="2035390"/>
                  </a:lnTo>
                  <a:lnTo>
                    <a:pt x="48272" y="2035390"/>
                  </a:lnTo>
                  <a:lnTo>
                    <a:pt x="48209" y="2037930"/>
                  </a:lnTo>
                  <a:lnTo>
                    <a:pt x="45986" y="2036660"/>
                  </a:lnTo>
                  <a:lnTo>
                    <a:pt x="43700" y="2037930"/>
                  </a:lnTo>
                  <a:lnTo>
                    <a:pt x="41465" y="2036660"/>
                  </a:lnTo>
                  <a:lnTo>
                    <a:pt x="38049" y="2044280"/>
                  </a:lnTo>
                  <a:lnTo>
                    <a:pt x="35648" y="2050630"/>
                  </a:lnTo>
                  <a:lnTo>
                    <a:pt x="33185" y="2056980"/>
                  </a:lnTo>
                  <a:lnTo>
                    <a:pt x="30276" y="2062060"/>
                  </a:lnTo>
                  <a:lnTo>
                    <a:pt x="116332" y="2062060"/>
                  </a:lnTo>
                  <a:lnTo>
                    <a:pt x="120459" y="2058250"/>
                  </a:lnTo>
                  <a:lnTo>
                    <a:pt x="128282" y="2054440"/>
                  </a:lnTo>
                  <a:lnTo>
                    <a:pt x="131559" y="2050630"/>
                  </a:lnTo>
                  <a:lnTo>
                    <a:pt x="134759" y="2044280"/>
                  </a:lnTo>
                  <a:lnTo>
                    <a:pt x="140335" y="2043010"/>
                  </a:lnTo>
                  <a:lnTo>
                    <a:pt x="140157" y="2043010"/>
                  </a:lnTo>
                  <a:lnTo>
                    <a:pt x="145757" y="2041740"/>
                  </a:lnTo>
                  <a:lnTo>
                    <a:pt x="140970" y="2041740"/>
                  </a:lnTo>
                  <a:lnTo>
                    <a:pt x="141706" y="2040470"/>
                  </a:lnTo>
                  <a:lnTo>
                    <a:pt x="142036" y="2039200"/>
                  </a:lnTo>
                  <a:lnTo>
                    <a:pt x="143129" y="2039200"/>
                  </a:lnTo>
                  <a:lnTo>
                    <a:pt x="146329" y="2037930"/>
                  </a:lnTo>
                  <a:lnTo>
                    <a:pt x="150253" y="2037930"/>
                  </a:lnTo>
                  <a:lnTo>
                    <a:pt x="157645" y="2035390"/>
                  </a:lnTo>
                  <a:lnTo>
                    <a:pt x="161201" y="2032850"/>
                  </a:lnTo>
                  <a:lnTo>
                    <a:pt x="164414" y="2031580"/>
                  </a:lnTo>
                  <a:lnTo>
                    <a:pt x="165061" y="2030310"/>
                  </a:lnTo>
                  <a:lnTo>
                    <a:pt x="166357" y="2027770"/>
                  </a:lnTo>
                  <a:lnTo>
                    <a:pt x="168236" y="2029040"/>
                  </a:lnTo>
                  <a:lnTo>
                    <a:pt x="170180" y="2030310"/>
                  </a:lnTo>
                  <a:lnTo>
                    <a:pt x="172313" y="2029040"/>
                  </a:lnTo>
                  <a:lnTo>
                    <a:pt x="172085" y="2030310"/>
                  </a:lnTo>
                  <a:lnTo>
                    <a:pt x="172224" y="2030310"/>
                  </a:lnTo>
                  <a:lnTo>
                    <a:pt x="172059" y="2031580"/>
                  </a:lnTo>
                  <a:lnTo>
                    <a:pt x="174904" y="2029040"/>
                  </a:lnTo>
                  <a:lnTo>
                    <a:pt x="176326" y="2027770"/>
                  </a:lnTo>
                  <a:lnTo>
                    <a:pt x="178739" y="2026500"/>
                  </a:lnTo>
                  <a:lnTo>
                    <a:pt x="183070" y="2021420"/>
                  </a:lnTo>
                  <a:lnTo>
                    <a:pt x="183718" y="2027770"/>
                  </a:lnTo>
                  <a:lnTo>
                    <a:pt x="186397" y="2021420"/>
                  </a:lnTo>
                  <a:lnTo>
                    <a:pt x="186575" y="2023960"/>
                  </a:lnTo>
                  <a:lnTo>
                    <a:pt x="186550" y="2021420"/>
                  </a:lnTo>
                  <a:lnTo>
                    <a:pt x="187985" y="2022690"/>
                  </a:lnTo>
                  <a:lnTo>
                    <a:pt x="190766" y="2022690"/>
                  </a:lnTo>
                  <a:lnTo>
                    <a:pt x="190652" y="2025230"/>
                  </a:lnTo>
                  <a:lnTo>
                    <a:pt x="192468" y="2021420"/>
                  </a:lnTo>
                  <a:lnTo>
                    <a:pt x="193014" y="2023960"/>
                  </a:lnTo>
                  <a:lnTo>
                    <a:pt x="195948" y="2023960"/>
                  </a:lnTo>
                  <a:lnTo>
                    <a:pt x="202361" y="2021420"/>
                  </a:lnTo>
                  <a:lnTo>
                    <a:pt x="204254" y="2026500"/>
                  </a:lnTo>
                  <a:lnTo>
                    <a:pt x="207797" y="2023960"/>
                  </a:lnTo>
                  <a:lnTo>
                    <a:pt x="212636" y="2022690"/>
                  </a:lnTo>
                  <a:lnTo>
                    <a:pt x="217678" y="2022690"/>
                  </a:lnTo>
                  <a:lnTo>
                    <a:pt x="222758" y="2023960"/>
                  </a:lnTo>
                  <a:lnTo>
                    <a:pt x="228003" y="2023960"/>
                  </a:lnTo>
                  <a:lnTo>
                    <a:pt x="232460" y="2025230"/>
                  </a:lnTo>
                  <a:lnTo>
                    <a:pt x="234061" y="2023960"/>
                  </a:lnTo>
                  <a:lnTo>
                    <a:pt x="239014" y="2023960"/>
                  </a:lnTo>
                  <a:lnTo>
                    <a:pt x="239585" y="2025230"/>
                  </a:lnTo>
                  <a:lnTo>
                    <a:pt x="240614" y="2027770"/>
                  </a:lnTo>
                  <a:lnTo>
                    <a:pt x="242849" y="2027770"/>
                  </a:lnTo>
                  <a:lnTo>
                    <a:pt x="246037" y="2023960"/>
                  </a:lnTo>
                  <a:lnTo>
                    <a:pt x="247535" y="2026500"/>
                  </a:lnTo>
                  <a:lnTo>
                    <a:pt x="247281" y="2026500"/>
                  </a:lnTo>
                  <a:lnTo>
                    <a:pt x="247103" y="2027770"/>
                  </a:lnTo>
                  <a:lnTo>
                    <a:pt x="249402" y="2027770"/>
                  </a:lnTo>
                  <a:lnTo>
                    <a:pt x="251015" y="2029040"/>
                  </a:lnTo>
                  <a:lnTo>
                    <a:pt x="253809" y="2027770"/>
                  </a:lnTo>
                  <a:lnTo>
                    <a:pt x="256057" y="2027770"/>
                  </a:lnTo>
                  <a:lnTo>
                    <a:pt x="257314" y="2029663"/>
                  </a:lnTo>
                  <a:lnTo>
                    <a:pt x="258025" y="2027770"/>
                  </a:lnTo>
                  <a:lnTo>
                    <a:pt x="260553" y="2035390"/>
                  </a:lnTo>
                  <a:lnTo>
                    <a:pt x="267411" y="2039200"/>
                  </a:lnTo>
                  <a:lnTo>
                    <a:pt x="285038" y="2050630"/>
                  </a:lnTo>
                  <a:lnTo>
                    <a:pt x="293382" y="2056980"/>
                  </a:lnTo>
                  <a:lnTo>
                    <a:pt x="301904" y="2064600"/>
                  </a:lnTo>
                  <a:lnTo>
                    <a:pt x="310286" y="2074760"/>
                  </a:lnTo>
                  <a:lnTo>
                    <a:pt x="318249" y="2083650"/>
                  </a:lnTo>
                  <a:lnTo>
                    <a:pt x="325564" y="2093810"/>
                  </a:lnTo>
                  <a:lnTo>
                    <a:pt x="338061" y="2115401"/>
                  </a:lnTo>
                  <a:lnTo>
                    <a:pt x="343319" y="2125561"/>
                  </a:lnTo>
                  <a:lnTo>
                    <a:pt x="348386" y="2135721"/>
                  </a:lnTo>
                  <a:lnTo>
                    <a:pt x="358368" y="2150948"/>
                  </a:lnTo>
                  <a:lnTo>
                    <a:pt x="358368" y="2151291"/>
                  </a:lnTo>
                  <a:lnTo>
                    <a:pt x="359867" y="2152319"/>
                  </a:lnTo>
                  <a:lnTo>
                    <a:pt x="361111" y="2153462"/>
                  </a:lnTo>
                  <a:lnTo>
                    <a:pt x="359613" y="2151596"/>
                  </a:lnTo>
                  <a:lnTo>
                    <a:pt x="360895" y="2152231"/>
                  </a:lnTo>
                  <a:lnTo>
                    <a:pt x="362686" y="2154771"/>
                  </a:lnTo>
                  <a:lnTo>
                    <a:pt x="365556" y="2153501"/>
                  </a:lnTo>
                  <a:lnTo>
                    <a:pt x="366166" y="2154961"/>
                  </a:lnTo>
                  <a:lnTo>
                    <a:pt x="366280" y="2154771"/>
                  </a:lnTo>
                  <a:lnTo>
                    <a:pt x="371271" y="2158581"/>
                  </a:lnTo>
                  <a:lnTo>
                    <a:pt x="373697" y="2155393"/>
                  </a:lnTo>
                  <a:lnTo>
                    <a:pt x="372732" y="2154771"/>
                  </a:lnTo>
                  <a:lnTo>
                    <a:pt x="371297" y="2154771"/>
                  </a:lnTo>
                  <a:lnTo>
                    <a:pt x="371614" y="2153501"/>
                  </a:lnTo>
                  <a:lnTo>
                    <a:pt x="371919" y="2152231"/>
                  </a:lnTo>
                  <a:lnTo>
                    <a:pt x="372821" y="2150961"/>
                  </a:lnTo>
                  <a:lnTo>
                    <a:pt x="374357" y="2150961"/>
                  </a:lnTo>
                  <a:lnTo>
                    <a:pt x="372465" y="2149691"/>
                  </a:lnTo>
                  <a:lnTo>
                    <a:pt x="366153" y="2148421"/>
                  </a:lnTo>
                  <a:lnTo>
                    <a:pt x="368706" y="2144611"/>
                  </a:lnTo>
                  <a:lnTo>
                    <a:pt x="369023" y="2145881"/>
                  </a:lnTo>
                  <a:lnTo>
                    <a:pt x="368922" y="2144611"/>
                  </a:lnTo>
                  <a:lnTo>
                    <a:pt x="368706" y="2142071"/>
                  </a:lnTo>
                  <a:lnTo>
                    <a:pt x="371906" y="2143341"/>
                  </a:lnTo>
                  <a:lnTo>
                    <a:pt x="372630" y="2142071"/>
                  </a:lnTo>
                  <a:lnTo>
                    <a:pt x="372630" y="2143341"/>
                  </a:lnTo>
                  <a:lnTo>
                    <a:pt x="373329" y="2142071"/>
                  </a:lnTo>
                  <a:lnTo>
                    <a:pt x="374142" y="2140801"/>
                  </a:lnTo>
                  <a:lnTo>
                    <a:pt x="374738" y="2140801"/>
                  </a:lnTo>
                  <a:lnTo>
                    <a:pt x="373430" y="2142071"/>
                  </a:lnTo>
                  <a:lnTo>
                    <a:pt x="375805" y="2144433"/>
                  </a:lnTo>
                  <a:lnTo>
                    <a:pt x="375132" y="2142071"/>
                  </a:lnTo>
                  <a:lnTo>
                    <a:pt x="374815" y="2140801"/>
                  </a:lnTo>
                  <a:lnTo>
                    <a:pt x="377469" y="2140801"/>
                  </a:lnTo>
                  <a:lnTo>
                    <a:pt x="375920" y="2144433"/>
                  </a:lnTo>
                  <a:lnTo>
                    <a:pt x="375970" y="2144611"/>
                  </a:lnTo>
                  <a:lnTo>
                    <a:pt x="377240" y="2145881"/>
                  </a:lnTo>
                  <a:lnTo>
                    <a:pt x="376923" y="2143341"/>
                  </a:lnTo>
                  <a:lnTo>
                    <a:pt x="377647" y="2140801"/>
                  </a:lnTo>
                  <a:lnTo>
                    <a:pt x="378726" y="2140801"/>
                  </a:lnTo>
                  <a:lnTo>
                    <a:pt x="378472" y="2139391"/>
                  </a:lnTo>
                  <a:lnTo>
                    <a:pt x="380263" y="2138261"/>
                  </a:lnTo>
                  <a:lnTo>
                    <a:pt x="379818" y="2137473"/>
                  </a:lnTo>
                  <a:lnTo>
                    <a:pt x="378447" y="2139277"/>
                  </a:lnTo>
                  <a:lnTo>
                    <a:pt x="378040" y="2136991"/>
                  </a:lnTo>
                  <a:lnTo>
                    <a:pt x="379526" y="2136991"/>
                  </a:lnTo>
                  <a:lnTo>
                    <a:pt x="377342" y="2133181"/>
                  </a:lnTo>
                  <a:lnTo>
                    <a:pt x="382612" y="2131911"/>
                  </a:lnTo>
                  <a:lnTo>
                    <a:pt x="374065" y="2129371"/>
                  </a:lnTo>
                  <a:lnTo>
                    <a:pt x="378815" y="2126831"/>
                  </a:lnTo>
                  <a:lnTo>
                    <a:pt x="380568" y="2129371"/>
                  </a:lnTo>
                  <a:lnTo>
                    <a:pt x="380580" y="2126831"/>
                  </a:lnTo>
                  <a:lnTo>
                    <a:pt x="380580" y="2125561"/>
                  </a:lnTo>
                  <a:lnTo>
                    <a:pt x="382384" y="2126831"/>
                  </a:lnTo>
                  <a:lnTo>
                    <a:pt x="382181" y="2125561"/>
                  </a:lnTo>
                  <a:lnTo>
                    <a:pt x="381977" y="2124291"/>
                  </a:lnTo>
                  <a:lnTo>
                    <a:pt x="381266" y="2121585"/>
                  </a:lnTo>
                  <a:lnTo>
                    <a:pt x="380504" y="2119211"/>
                  </a:lnTo>
                  <a:lnTo>
                    <a:pt x="381050" y="2117941"/>
                  </a:lnTo>
                  <a:lnTo>
                    <a:pt x="382651" y="2120481"/>
                  </a:lnTo>
                  <a:lnTo>
                    <a:pt x="382079" y="2119211"/>
                  </a:lnTo>
                  <a:lnTo>
                    <a:pt x="383171" y="2117941"/>
                  </a:lnTo>
                  <a:close/>
                </a:path>
                <a:path w="405764" h="2353309">
                  <a:moveTo>
                    <a:pt x="383171" y="167640"/>
                  </a:moveTo>
                  <a:lnTo>
                    <a:pt x="380199" y="166370"/>
                  </a:lnTo>
                  <a:lnTo>
                    <a:pt x="380034" y="166370"/>
                  </a:lnTo>
                  <a:lnTo>
                    <a:pt x="381317" y="165100"/>
                  </a:lnTo>
                  <a:lnTo>
                    <a:pt x="378510" y="160020"/>
                  </a:lnTo>
                  <a:lnTo>
                    <a:pt x="382041" y="160020"/>
                  </a:lnTo>
                  <a:lnTo>
                    <a:pt x="382219" y="158750"/>
                  </a:lnTo>
                  <a:lnTo>
                    <a:pt x="382397" y="157480"/>
                  </a:lnTo>
                  <a:lnTo>
                    <a:pt x="382930" y="153670"/>
                  </a:lnTo>
                  <a:lnTo>
                    <a:pt x="380212" y="156108"/>
                  </a:lnTo>
                  <a:lnTo>
                    <a:pt x="380873" y="154940"/>
                  </a:lnTo>
                  <a:lnTo>
                    <a:pt x="379590" y="152400"/>
                  </a:lnTo>
                  <a:lnTo>
                    <a:pt x="379501" y="152234"/>
                  </a:lnTo>
                  <a:lnTo>
                    <a:pt x="379501" y="152400"/>
                  </a:lnTo>
                  <a:lnTo>
                    <a:pt x="379450" y="156794"/>
                  </a:lnTo>
                  <a:lnTo>
                    <a:pt x="377291" y="158750"/>
                  </a:lnTo>
                  <a:lnTo>
                    <a:pt x="377621" y="153670"/>
                  </a:lnTo>
                  <a:lnTo>
                    <a:pt x="379501" y="152400"/>
                  </a:lnTo>
                  <a:lnTo>
                    <a:pt x="379501" y="152234"/>
                  </a:lnTo>
                  <a:lnTo>
                    <a:pt x="378307" y="149860"/>
                  </a:lnTo>
                  <a:lnTo>
                    <a:pt x="382028" y="149860"/>
                  </a:lnTo>
                  <a:lnTo>
                    <a:pt x="382257" y="151130"/>
                  </a:lnTo>
                  <a:lnTo>
                    <a:pt x="382244" y="149860"/>
                  </a:lnTo>
                  <a:lnTo>
                    <a:pt x="382270" y="139700"/>
                  </a:lnTo>
                  <a:lnTo>
                    <a:pt x="382866" y="133350"/>
                  </a:lnTo>
                  <a:lnTo>
                    <a:pt x="382778" y="128270"/>
                  </a:lnTo>
                  <a:lnTo>
                    <a:pt x="382422" y="121920"/>
                  </a:lnTo>
                  <a:lnTo>
                    <a:pt x="378104" y="114300"/>
                  </a:lnTo>
                  <a:lnTo>
                    <a:pt x="379349" y="110490"/>
                  </a:lnTo>
                  <a:lnTo>
                    <a:pt x="380352" y="114300"/>
                  </a:lnTo>
                  <a:lnTo>
                    <a:pt x="382587" y="114300"/>
                  </a:lnTo>
                  <a:lnTo>
                    <a:pt x="379590" y="110490"/>
                  </a:lnTo>
                  <a:lnTo>
                    <a:pt x="378599" y="109220"/>
                  </a:lnTo>
                  <a:lnTo>
                    <a:pt x="377583" y="102870"/>
                  </a:lnTo>
                  <a:lnTo>
                    <a:pt x="377063" y="97790"/>
                  </a:lnTo>
                  <a:lnTo>
                    <a:pt x="375069" y="92710"/>
                  </a:lnTo>
                  <a:lnTo>
                    <a:pt x="374573" y="91440"/>
                  </a:lnTo>
                  <a:lnTo>
                    <a:pt x="372719" y="92710"/>
                  </a:lnTo>
                  <a:lnTo>
                    <a:pt x="369443" y="82550"/>
                  </a:lnTo>
                  <a:lnTo>
                    <a:pt x="363461" y="74930"/>
                  </a:lnTo>
                  <a:lnTo>
                    <a:pt x="361378" y="72390"/>
                  </a:lnTo>
                  <a:lnTo>
                    <a:pt x="360337" y="71120"/>
                  </a:lnTo>
                  <a:lnTo>
                    <a:pt x="356184" y="66040"/>
                  </a:lnTo>
                  <a:lnTo>
                    <a:pt x="351447" y="60960"/>
                  </a:lnTo>
                  <a:lnTo>
                    <a:pt x="349072" y="58420"/>
                  </a:lnTo>
                  <a:lnTo>
                    <a:pt x="349326" y="59690"/>
                  </a:lnTo>
                  <a:lnTo>
                    <a:pt x="346456" y="60960"/>
                  </a:lnTo>
                  <a:lnTo>
                    <a:pt x="343992" y="58420"/>
                  </a:lnTo>
                  <a:lnTo>
                    <a:pt x="341642" y="57150"/>
                  </a:lnTo>
                  <a:lnTo>
                    <a:pt x="342087" y="57150"/>
                  </a:lnTo>
                  <a:lnTo>
                    <a:pt x="335153" y="46990"/>
                  </a:lnTo>
                  <a:lnTo>
                    <a:pt x="329539" y="41910"/>
                  </a:lnTo>
                  <a:lnTo>
                    <a:pt x="323926" y="36830"/>
                  </a:lnTo>
                  <a:lnTo>
                    <a:pt x="310349" y="27940"/>
                  </a:lnTo>
                  <a:lnTo>
                    <a:pt x="306362" y="25400"/>
                  </a:lnTo>
                  <a:lnTo>
                    <a:pt x="302374" y="22860"/>
                  </a:lnTo>
                  <a:lnTo>
                    <a:pt x="255600" y="5080"/>
                  </a:lnTo>
                  <a:lnTo>
                    <a:pt x="217322" y="241"/>
                  </a:lnTo>
                  <a:lnTo>
                    <a:pt x="215519" y="5080"/>
                  </a:lnTo>
                  <a:lnTo>
                    <a:pt x="212458" y="3810"/>
                  </a:lnTo>
                  <a:lnTo>
                    <a:pt x="210413" y="2540"/>
                  </a:lnTo>
                  <a:lnTo>
                    <a:pt x="206311" y="0"/>
                  </a:lnTo>
                  <a:lnTo>
                    <a:pt x="194957" y="2540"/>
                  </a:lnTo>
                  <a:lnTo>
                    <a:pt x="188569" y="1270"/>
                  </a:lnTo>
                  <a:lnTo>
                    <a:pt x="165544" y="3810"/>
                  </a:lnTo>
                  <a:lnTo>
                    <a:pt x="154660" y="6350"/>
                  </a:lnTo>
                  <a:lnTo>
                    <a:pt x="144843" y="12700"/>
                  </a:lnTo>
                  <a:lnTo>
                    <a:pt x="143738" y="10160"/>
                  </a:lnTo>
                  <a:lnTo>
                    <a:pt x="141236" y="10160"/>
                  </a:lnTo>
                  <a:lnTo>
                    <a:pt x="141249" y="11430"/>
                  </a:lnTo>
                  <a:lnTo>
                    <a:pt x="139128" y="12700"/>
                  </a:lnTo>
                  <a:lnTo>
                    <a:pt x="133248" y="12700"/>
                  </a:lnTo>
                  <a:lnTo>
                    <a:pt x="128079" y="17780"/>
                  </a:lnTo>
                  <a:lnTo>
                    <a:pt x="124777" y="19050"/>
                  </a:lnTo>
                  <a:lnTo>
                    <a:pt x="125793" y="21590"/>
                  </a:lnTo>
                  <a:lnTo>
                    <a:pt x="122961" y="22860"/>
                  </a:lnTo>
                  <a:lnTo>
                    <a:pt x="123304" y="20320"/>
                  </a:lnTo>
                  <a:lnTo>
                    <a:pt x="120992" y="22860"/>
                  </a:lnTo>
                  <a:lnTo>
                    <a:pt x="120446" y="21590"/>
                  </a:lnTo>
                  <a:lnTo>
                    <a:pt x="118148" y="25400"/>
                  </a:lnTo>
                  <a:lnTo>
                    <a:pt x="116065" y="21590"/>
                  </a:lnTo>
                  <a:lnTo>
                    <a:pt x="109816" y="29210"/>
                  </a:lnTo>
                  <a:lnTo>
                    <a:pt x="106540" y="29210"/>
                  </a:lnTo>
                  <a:lnTo>
                    <a:pt x="103352" y="31750"/>
                  </a:lnTo>
                  <a:lnTo>
                    <a:pt x="97599" y="38100"/>
                  </a:lnTo>
                  <a:lnTo>
                    <a:pt x="92036" y="41910"/>
                  </a:lnTo>
                  <a:lnTo>
                    <a:pt x="89611" y="39370"/>
                  </a:lnTo>
                  <a:lnTo>
                    <a:pt x="83185" y="44450"/>
                  </a:lnTo>
                  <a:lnTo>
                    <a:pt x="78422" y="46990"/>
                  </a:lnTo>
                  <a:lnTo>
                    <a:pt x="66205" y="59690"/>
                  </a:lnTo>
                  <a:lnTo>
                    <a:pt x="61849" y="63500"/>
                  </a:lnTo>
                  <a:lnTo>
                    <a:pt x="57492" y="68580"/>
                  </a:lnTo>
                  <a:lnTo>
                    <a:pt x="52895" y="73660"/>
                  </a:lnTo>
                  <a:lnTo>
                    <a:pt x="55524" y="74930"/>
                  </a:lnTo>
                  <a:lnTo>
                    <a:pt x="54889" y="76200"/>
                  </a:lnTo>
                  <a:lnTo>
                    <a:pt x="54165" y="76200"/>
                  </a:lnTo>
                  <a:lnTo>
                    <a:pt x="53594" y="77470"/>
                  </a:lnTo>
                  <a:lnTo>
                    <a:pt x="52514" y="77470"/>
                  </a:lnTo>
                  <a:lnTo>
                    <a:pt x="52539" y="76200"/>
                  </a:lnTo>
                  <a:lnTo>
                    <a:pt x="48133" y="76200"/>
                  </a:lnTo>
                  <a:lnTo>
                    <a:pt x="48628" y="81191"/>
                  </a:lnTo>
                  <a:lnTo>
                    <a:pt x="51269" y="80010"/>
                  </a:lnTo>
                  <a:lnTo>
                    <a:pt x="52209" y="83820"/>
                  </a:lnTo>
                  <a:lnTo>
                    <a:pt x="48806" y="85090"/>
                  </a:lnTo>
                  <a:lnTo>
                    <a:pt x="48272" y="85090"/>
                  </a:lnTo>
                  <a:lnTo>
                    <a:pt x="48209" y="87630"/>
                  </a:lnTo>
                  <a:lnTo>
                    <a:pt x="45986" y="86360"/>
                  </a:lnTo>
                  <a:lnTo>
                    <a:pt x="43700" y="87630"/>
                  </a:lnTo>
                  <a:lnTo>
                    <a:pt x="41465" y="86360"/>
                  </a:lnTo>
                  <a:lnTo>
                    <a:pt x="38049" y="93980"/>
                  </a:lnTo>
                  <a:lnTo>
                    <a:pt x="35648" y="100330"/>
                  </a:lnTo>
                  <a:lnTo>
                    <a:pt x="33185" y="106680"/>
                  </a:lnTo>
                  <a:lnTo>
                    <a:pt x="30276" y="111760"/>
                  </a:lnTo>
                  <a:lnTo>
                    <a:pt x="116332" y="111760"/>
                  </a:lnTo>
                  <a:lnTo>
                    <a:pt x="120459" y="107950"/>
                  </a:lnTo>
                  <a:lnTo>
                    <a:pt x="128282" y="104140"/>
                  </a:lnTo>
                  <a:lnTo>
                    <a:pt x="131559" y="100330"/>
                  </a:lnTo>
                  <a:lnTo>
                    <a:pt x="134759" y="93980"/>
                  </a:lnTo>
                  <a:lnTo>
                    <a:pt x="140335" y="92710"/>
                  </a:lnTo>
                  <a:lnTo>
                    <a:pt x="140157" y="92710"/>
                  </a:lnTo>
                  <a:lnTo>
                    <a:pt x="145757" y="91440"/>
                  </a:lnTo>
                  <a:lnTo>
                    <a:pt x="140970" y="91440"/>
                  </a:lnTo>
                  <a:lnTo>
                    <a:pt x="141706" y="90170"/>
                  </a:lnTo>
                  <a:lnTo>
                    <a:pt x="142036" y="88900"/>
                  </a:lnTo>
                  <a:lnTo>
                    <a:pt x="143129" y="88900"/>
                  </a:lnTo>
                  <a:lnTo>
                    <a:pt x="146329" y="87630"/>
                  </a:lnTo>
                  <a:lnTo>
                    <a:pt x="150253" y="87630"/>
                  </a:lnTo>
                  <a:lnTo>
                    <a:pt x="157645" y="85090"/>
                  </a:lnTo>
                  <a:lnTo>
                    <a:pt x="161201" y="82550"/>
                  </a:lnTo>
                  <a:lnTo>
                    <a:pt x="164414" y="81280"/>
                  </a:lnTo>
                  <a:lnTo>
                    <a:pt x="165061" y="80010"/>
                  </a:lnTo>
                  <a:lnTo>
                    <a:pt x="166357" y="77470"/>
                  </a:lnTo>
                  <a:lnTo>
                    <a:pt x="168236" y="78740"/>
                  </a:lnTo>
                  <a:lnTo>
                    <a:pt x="170180" y="80010"/>
                  </a:lnTo>
                  <a:lnTo>
                    <a:pt x="172313" y="78740"/>
                  </a:lnTo>
                  <a:lnTo>
                    <a:pt x="172085" y="80010"/>
                  </a:lnTo>
                  <a:lnTo>
                    <a:pt x="172224" y="80010"/>
                  </a:lnTo>
                  <a:lnTo>
                    <a:pt x="172059" y="81280"/>
                  </a:lnTo>
                  <a:lnTo>
                    <a:pt x="174904" y="78740"/>
                  </a:lnTo>
                  <a:lnTo>
                    <a:pt x="176326" y="77470"/>
                  </a:lnTo>
                  <a:lnTo>
                    <a:pt x="178739" y="76200"/>
                  </a:lnTo>
                  <a:lnTo>
                    <a:pt x="183070" y="71120"/>
                  </a:lnTo>
                  <a:lnTo>
                    <a:pt x="183718" y="77470"/>
                  </a:lnTo>
                  <a:lnTo>
                    <a:pt x="186397" y="71120"/>
                  </a:lnTo>
                  <a:lnTo>
                    <a:pt x="186575" y="73660"/>
                  </a:lnTo>
                  <a:lnTo>
                    <a:pt x="186550" y="71120"/>
                  </a:lnTo>
                  <a:lnTo>
                    <a:pt x="187985" y="72390"/>
                  </a:lnTo>
                  <a:lnTo>
                    <a:pt x="190766" y="72390"/>
                  </a:lnTo>
                  <a:lnTo>
                    <a:pt x="190652" y="74930"/>
                  </a:lnTo>
                  <a:lnTo>
                    <a:pt x="192468" y="71120"/>
                  </a:lnTo>
                  <a:lnTo>
                    <a:pt x="193014" y="73660"/>
                  </a:lnTo>
                  <a:lnTo>
                    <a:pt x="195948" y="73660"/>
                  </a:lnTo>
                  <a:lnTo>
                    <a:pt x="202361" y="71120"/>
                  </a:lnTo>
                  <a:lnTo>
                    <a:pt x="204254" y="76200"/>
                  </a:lnTo>
                  <a:lnTo>
                    <a:pt x="207797" y="73660"/>
                  </a:lnTo>
                  <a:lnTo>
                    <a:pt x="212636" y="72390"/>
                  </a:lnTo>
                  <a:lnTo>
                    <a:pt x="217678" y="72390"/>
                  </a:lnTo>
                  <a:lnTo>
                    <a:pt x="222758" y="73660"/>
                  </a:lnTo>
                  <a:lnTo>
                    <a:pt x="228003" y="73660"/>
                  </a:lnTo>
                  <a:lnTo>
                    <a:pt x="232460" y="74930"/>
                  </a:lnTo>
                  <a:lnTo>
                    <a:pt x="234061" y="73660"/>
                  </a:lnTo>
                  <a:lnTo>
                    <a:pt x="239014" y="73660"/>
                  </a:lnTo>
                  <a:lnTo>
                    <a:pt x="239585" y="74930"/>
                  </a:lnTo>
                  <a:lnTo>
                    <a:pt x="240614" y="77470"/>
                  </a:lnTo>
                  <a:lnTo>
                    <a:pt x="242849" y="77470"/>
                  </a:lnTo>
                  <a:lnTo>
                    <a:pt x="246037" y="73660"/>
                  </a:lnTo>
                  <a:lnTo>
                    <a:pt x="247535" y="76200"/>
                  </a:lnTo>
                  <a:lnTo>
                    <a:pt x="247281" y="76200"/>
                  </a:lnTo>
                  <a:lnTo>
                    <a:pt x="247103" y="77470"/>
                  </a:lnTo>
                  <a:lnTo>
                    <a:pt x="249402" y="77470"/>
                  </a:lnTo>
                  <a:lnTo>
                    <a:pt x="251015" y="78740"/>
                  </a:lnTo>
                  <a:lnTo>
                    <a:pt x="253809" y="77470"/>
                  </a:lnTo>
                  <a:lnTo>
                    <a:pt x="256057" y="77470"/>
                  </a:lnTo>
                  <a:lnTo>
                    <a:pt x="257314" y="79362"/>
                  </a:lnTo>
                  <a:lnTo>
                    <a:pt x="258025" y="77470"/>
                  </a:lnTo>
                  <a:lnTo>
                    <a:pt x="260553" y="85090"/>
                  </a:lnTo>
                  <a:lnTo>
                    <a:pt x="267411" y="88900"/>
                  </a:lnTo>
                  <a:lnTo>
                    <a:pt x="285038" y="100330"/>
                  </a:lnTo>
                  <a:lnTo>
                    <a:pt x="293382" y="106680"/>
                  </a:lnTo>
                  <a:lnTo>
                    <a:pt x="301904" y="114300"/>
                  </a:lnTo>
                  <a:lnTo>
                    <a:pt x="310286" y="124460"/>
                  </a:lnTo>
                  <a:lnTo>
                    <a:pt x="318249" y="133350"/>
                  </a:lnTo>
                  <a:lnTo>
                    <a:pt x="325564" y="143510"/>
                  </a:lnTo>
                  <a:lnTo>
                    <a:pt x="338061" y="165100"/>
                  </a:lnTo>
                  <a:lnTo>
                    <a:pt x="343319" y="175260"/>
                  </a:lnTo>
                  <a:lnTo>
                    <a:pt x="348386" y="185420"/>
                  </a:lnTo>
                  <a:lnTo>
                    <a:pt x="358368" y="200647"/>
                  </a:lnTo>
                  <a:lnTo>
                    <a:pt x="358368" y="200990"/>
                  </a:lnTo>
                  <a:lnTo>
                    <a:pt x="359867" y="202018"/>
                  </a:lnTo>
                  <a:lnTo>
                    <a:pt x="361111" y="203149"/>
                  </a:lnTo>
                  <a:lnTo>
                    <a:pt x="359625" y="201295"/>
                  </a:lnTo>
                  <a:lnTo>
                    <a:pt x="360895" y="201930"/>
                  </a:lnTo>
                  <a:lnTo>
                    <a:pt x="362686" y="204470"/>
                  </a:lnTo>
                  <a:lnTo>
                    <a:pt x="365556" y="203200"/>
                  </a:lnTo>
                  <a:lnTo>
                    <a:pt x="366166" y="204660"/>
                  </a:lnTo>
                  <a:lnTo>
                    <a:pt x="366280" y="204470"/>
                  </a:lnTo>
                  <a:lnTo>
                    <a:pt x="371271" y="208280"/>
                  </a:lnTo>
                  <a:lnTo>
                    <a:pt x="373697" y="205092"/>
                  </a:lnTo>
                  <a:lnTo>
                    <a:pt x="372732" y="204470"/>
                  </a:lnTo>
                  <a:lnTo>
                    <a:pt x="371297" y="204470"/>
                  </a:lnTo>
                  <a:lnTo>
                    <a:pt x="371614" y="203200"/>
                  </a:lnTo>
                  <a:lnTo>
                    <a:pt x="371919" y="201930"/>
                  </a:lnTo>
                  <a:lnTo>
                    <a:pt x="372821" y="200660"/>
                  </a:lnTo>
                  <a:lnTo>
                    <a:pt x="374357" y="200660"/>
                  </a:lnTo>
                  <a:lnTo>
                    <a:pt x="372465" y="199390"/>
                  </a:lnTo>
                  <a:lnTo>
                    <a:pt x="366153" y="198120"/>
                  </a:lnTo>
                  <a:lnTo>
                    <a:pt x="368706" y="194310"/>
                  </a:lnTo>
                  <a:lnTo>
                    <a:pt x="369023" y="195580"/>
                  </a:lnTo>
                  <a:lnTo>
                    <a:pt x="368922" y="194310"/>
                  </a:lnTo>
                  <a:lnTo>
                    <a:pt x="368706" y="191770"/>
                  </a:lnTo>
                  <a:lnTo>
                    <a:pt x="371906" y="193040"/>
                  </a:lnTo>
                  <a:lnTo>
                    <a:pt x="372630" y="191770"/>
                  </a:lnTo>
                  <a:lnTo>
                    <a:pt x="372630" y="193040"/>
                  </a:lnTo>
                  <a:lnTo>
                    <a:pt x="373329" y="191770"/>
                  </a:lnTo>
                  <a:lnTo>
                    <a:pt x="374142" y="190500"/>
                  </a:lnTo>
                  <a:lnTo>
                    <a:pt x="374738" y="190500"/>
                  </a:lnTo>
                  <a:lnTo>
                    <a:pt x="373430" y="191770"/>
                  </a:lnTo>
                  <a:lnTo>
                    <a:pt x="375805" y="194132"/>
                  </a:lnTo>
                  <a:lnTo>
                    <a:pt x="375132" y="191770"/>
                  </a:lnTo>
                  <a:lnTo>
                    <a:pt x="374815" y="190500"/>
                  </a:lnTo>
                  <a:lnTo>
                    <a:pt x="377469" y="190500"/>
                  </a:lnTo>
                  <a:lnTo>
                    <a:pt x="375920" y="194132"/>
                  </a:lnTo>
                  <a:lnTo>
                    <a:pt x="375970" y="194310"/>
                  </a:lnTo>
                  <a:lnTo>
                    <a:pt x="377240" y="195580"/>
                  </a:lnTo>
                  <a:lnTo>
                    <a:pt x="376923" y="193040"/>
                  </a:lnTo>
                  <a:lnTo>
                    <a:pt x="377647" y="190500"/>
                  </a:lnTo>
                  <a:lnTo>
                    <a:pt x="378726" y="190500"/>
                  </a:lnTo>
                  <a:lnTo>
                    <a:pt x="378472" y="189090"/>
                  </a:lnTo>
                  <a:lnTo>
                    <a:pt x="380263" y="187960"/>
                  </a:lnTo>
                  <a:lnTo>
                    <a:pt x="379818" y="187172"/>
                  </a:lnTo>
                  <a:lnTo>
                    <a:pt x="378447" y="188976"/>
                  </a:lnTo>
                  <a:lnTo>
                    <a:pt x="378040" y="186690"/>
                  </a:lnTo>
                  <a:lnTo>
                    <a:pt x="379526" y="186690"/>
                  </a:lnTo>
                  <a:lnTo>
                    <a:pt x="377342" y="182880"/>
                  </a:lnTo>
                  <a:lnTo>
                    <a:pt x="382612" y="181610"/>
                  </a:lnTo>
                  <a:lnTo>
                    <a:pt x="374065" y="179070"/>
                  </a:lnTo>
                  <a:lnTo>
                    <a:pt x="378815" y="176530"/>
                  </a:lnTo>
                  <a:lnTo>
                    <a:pt x="380568" y="179070"/>
                  </a:lnTo>
                  <a:lnTo>
                    <a:pt x="380580" y="176530"/>
                  </a:lnTo>
                  <a:lnTo>
                    <a:pt x="380580" y="175260"/>
                  </a:lnTo>
                  <a:lnTo>
                    <a:pt x="382384" y="176530"/>
                  </a:lnTo>
                  <a:lnTo>
                    <a:pt x="382181" y="175260"/>
                  </a:lnTo>
                  <a:lnTo>
                    <a:pt x="381977" y="173990"/>
                  </a:lnTo>
                  <a:lnTo>
                    <a:pt x="381266" y="171284"/>
                  </a:lnTo>
                  <a:lnTo>
                    <a:pt x="380504" y="168910"/>
                  </a:lnTo>
                  <a:lnTo>
                    <a:pt x="381050" y="167640"/>
                  </a:lnTo>
                  <a:lnTo>
                    <a:pt x="382651" y="170180"/>
                  </a:lnTo>
                  <a:lnTo>
                    <a:pt x="382079" y="168910"/>
                  </a:lnTo>
                  <a:lnTo>
                    <a:pt x="383171" y="167640"/>
                  </a:lnTo>
                  <a:close/>
                </a:path>
                <a:path w="405764" h="2353309">
                  <a:moveTo>
                    <a:pt x="384365" y="2228799"/>
                  </a:moveTo>
                  <a:lnTo>
                    <a:pt x="382016" y="2229497"/>
                  </a:lnTo>
                  <a:lnTo>
                    <a:pt x="382752" y="2229802"/>
                  </a:lnTo>
                  <a:lnTo>
                    <a:pt x="383832" y="2229650"/>
                  </a:lnTo>
                  <a:lnTo>
                    <a:pt x="384365" y="2228799"/>
                  </a:lnTo>
                  <a:close/>
                </a:path>
                <a:path w="405764" h="2353309">
                  <a:moveTo>
                    <a:pt x="384365" y="278498"/>
                  </a:moveTo>
                  <a:lnTo>
                    <a:pt x="382016" y="279196"/>
                  </a:lnTo>
                  <a:lnTo>
                    <a:pt x="382752" y="279501"/>
                  </a:lnTo>
                  <a:lnTo>
                    <a:pt x="383832" y="279349"/>
                  </a:lnTo>
                  <a:lnTo>
                    <a:pt x="384365" y="278498"/>
                  </a:lnTo>
                  <a:close/>
                </a:path>
                <a:path w="405764" h="2353309">
                  <a:moveTo>
                    <a:pt x="390245" y="2173782"/>
                  </a:moveTo>
                  <a:lnTo>
                    <a:pt x="390118" y="2173821"/>
                  </a:lnTo>
                  <a:lnTo>
                    <a:pt x="389991" y="2173821"/>
                  </a:lnTo>
                  <a:lnTo>
                    <a:pt x="389813" y="2173884"/>
                  </a:lnTo>
                  <a:lnTo>
                    <a:pt x="389991" y="2173986"/>
                  </a:lnTo>
                  <a:lnTo>
                    <a:pt x="390131" y="2173909"/>
                  </a:lnTo>
                  <a:lnTo>
                    <a:pt x="390245" y="2173782"/>
                  </a:lnTo>
                  <a:close/>
                </a:path>
                <a:path w="405764" h="2353309">
                  <a:moveTo>
                    <a:pt x="390245" y="223494"/>
                  </a:moveTo>
                  <a:lnTo>
                    <a:pt x="390118" y="223520"/>
                  </a:lnTo>
                  <a:lnTo>
                    <a:pt x="389991" y="223520"/>
                  </a:lnTo>
                  <a:lnTo>
                    <a:pt x="389813" y="223583"/>
                  </a:lnTo>
                  <a:lnTo>
                    <a:pt x="389991" y="223685"/>
                  </a:lnTo>
                  <a:lnTo>
                    <a:pt x="390131" y="223608"/>
                  </a:lnTo>
                  <a:close/>
                </a:path>
                <a:path w="405764" h="2353309">
                  <a:moveTo>
                    <a:pt x="395312" y="2209381"/>
                  </a:moveTo>
                  <a:lnTo>
                    <a:pt x="395071" y="2206841"/>
                  </a:lnTo>
                  <a:lnTo>
                    <a:pt x="370078" y="2206841"/>
                  </a:lnTo>
                  <a:lnTo>
                    <a:pt x="369709" y="2206841"/>
                  </a:lnTo>
                  <a:lnTo>
                    <a:pt x="373646" y="2217001"/>
                  </a:lnTo>
                  <a:lnTo>
                    <a:pt x="370230" y="2214918"/>
                  </a:lnTo>
                  <a:lnTo>
                    <a:pt x="370230" y="2250490"/>
                  </a:lnTo>
                  <a:lnTo>
                    <a:pt x="367550" y="2251291"/>
                  </a:lnTo>
                  <a:lnTo>
                    <a:pt x="366903" y="2250021"/>
                  </a:lnTo>
                  <a:lnTo>
                    <a:pt x="368198" y="2247481"/>
                  </a:lnTo>
                  <a:lnTo>
                    <a:pt x="369912" y="2247481"/>
                  </a:lnTo>
                  <a:lnTo>
                    <a:pt x="370230" y="2250490"/>
                  </a:lnTo>
                  <a:lnTo>
                    <a:pt x="370230" y="2214918"/>
                  </a:lnTo>
                  <a:lnTo>
                    <a:pt x="367398" y="2213191"/>
                  </a:lnTo>
                  <a:lnTo>
                    <a:pt x="368287" y="2219541"/>
                  </a:lnTo>
                  <a:lnTo>
                    <a:pt x="367068" y="2220811"/>
                  </a:lnTo>
                  <a:lnTo>
                    <a:pt x="365925" y="2227161"/>
                  </a:lnTo>
                  <a:lnTo>
                    <a:pt x="364909" y="2220811"/>
                  </a:lnTo>
                  <a:lnTo>
                    <a:pt x="360591" y="2228227"/>
                  </a:lnTo>
                  <a:lnTo>
                    <a:pt x="361099" y="2228431"/>
                  </a:lnTo>
                  <a:lnTo>
                    <a:pt x="360641" y="2230971"/>
                  </a:lnTo>
                  <a:lnTo>
                    <a:pt x="358330" y="2232241"/>
                  </a:lnTo>
                  <a:lnTo>
                    <a:pt x="356958" y="2230971"/>
                  </a:lnTo>
                  <a:lnTo>
                    <a:pt x="355600" y="2229701"/>
                  </a:lnTo>
                  <a:lnTo>
                    <a:pt x="355714" y="2230971"/>
                  </a:lnTo>
                  <a:lnTo>
                    <a:pt x="355079" y="2229701"/>
                  </a:lnTo>
                  <a:lnTo>
                    <a:pt x="355892" y="2233511"/>
                  </a:lnTo>
                  <a:lnTo>
                    <a:pt x="353098" y="2234781"/>
                  </a:lnTo>
                  <a:lnTo>
                    <a:pt x="352552" y="2232241"/>
                  </a:lnTo>
                  <a:lnTo>
                    <a:pt x="350888" y="2233511"/>
                  </a:lnTo>
                  <a:lnTo>
                    <a:pt x="353390" y="2236051"/>
                  </a:lnTo>
                  <a:lnTo>
                    <a:pt x="352488" y="2236051"/>
                  </a:lnTo>
                  <a:lnTo>
                    <a:pt x="352272" y="2238591"/>
                  </a:lnTo>
                  <a:lnTo>
                    <a:pt x="351536" y="2239861"/>
                  </a:lnTo>
                  <a:lnTo>
                    <a:pt x="350951" y="2239861"/>
                  </a:lnTo>
                  <a:lnTo>
                    <a:pt x="350304" y="2241131"/>
                  </a:lnTo>
                  <a:lnTo>
                    <a:pt x="349783" y="2238591"/>
                  </a:lnTo>
                  <a:lnTo>
                    <a:pt x="348653" y="2242401"/>
                  </a:lnTo>
                  <a:lnTo>
                    <a:pt x="347243" y="2241131"/>
                  </a:lnTo>
                  <a:lnTo>
                    <a:pt x="346125" y="2242401"/>
                  </a:lnTo>
                  <a:lnTo>
                    <a:pt x="344881" y="2246211"/>
                  </a:lnTo>
                  <a:lnTo>
                    <a:pt x="347014" y="2246211"/>
                  </a:lnTo>
                  <a:lnTo>
                    <a:pt x="346202" y="2251291"/>
                  </a:lnTo>
                  <a:lnTo>
                    <a:pt x="344271" y="2244941"/>
                  </a:lnTo>
                  <a:lnTo>
                    <a:pt x="342049" y="2247481"/>
                  </a:lnTo>
                  <a:lnTo>
                    <a:pt x="344233" y="2248751"/>
                  </a:lnTo>
                  <a:lnTo>
                    <a:pt x="337718" y="2250021"/>
                  </a:lnTo>
                  <a:lnTo>
                    <a:pt x="340868" y="2257641"/>
                  </a:lnTo>
                  <a:lnTo>
                    <a:pt x="336410" y="2258911"/>
                  </a:lnTo>
                  <a:lnTo>
                    <a:pt x="337261" y="2256371"/>
                  </a:lnTo>
                  <a:lnTo>
                    <a:pt x="335114" y="2255329"/>
                  </a:lnTo>
                  <a:lnTo>
                    <a:pt x="334086" y="2258911"/>
                  </a:lnTo>
                  <a:lnTo>
                    <a:pt x="329730" y="2262721"/>
                  </a:lnTo>
                  <a:lnTo>
                    <a:pt x="329768" y="2266531"/>
                  </a:lnTo>
                  <a:lnTo>
                    <a:pt x="326263" y="2265261"/>
                  </a:lnTo>
                  <a:lnTo>
                    <a:pt x="325272" y="2265261"/>
                  </a:lnTo>
                  <a:lnTo>
                    <a:pt x="321818" y="2266531"/>
                  </a:lnTo>
                  <a:lnTo>
                    <a:pt x="320268" y="2267801"/>
                  </a:lnTo>
                  <a:lnTo>
                    <a:pt x="320243" y="2268016"/>
                  </a:lnTo>
                  <a:lnTo>
                    <a:pt x="321056" y="2270341"/>
                  </a:lnTo>
                  <a:lnTo>
                    <a:pt x="318287" y="2271611"/>
                  </a:lnTo>
                  <a:lnTo>
                    <a:pt x="316357" y="2275421"/>
                  </a:lnTo>
                  <a:lnTo>
                    <a:pt x="314502" y="2274151"/>
                  </a:lnTo>
                  <a:lnTo>
                    <a:pt x="315480" y="2275421"/>
                  </a:lnTo>
                  <a:lnTo>
                    <a:pt x="312635" y="2275421"/>
                  </a:lnTo>
                  <a:lnTo>
                    <a:pt x="312813" y="2276691"/>
                  </a:lnTo>
                  <a:lnTo>
                    <a:pt x="311924" y="2276691"/>
                  </a:lnTo>
                  <a:lnTo>
                    <a:pt x="313690" y="2277961"/>
                  </a:lnTo>
                  <a:lnTo>
                    <a:pt x="306920" y="2276691"/>
                  </a:lnTo>
                  <a:lnTo>
                    <a:pt x="309841" y="2285581"/>
                  </a:lnTo>
                  <a:lnTo>
                    <a:pt x="303441" y="2284311"/>
                  </a:lnTo>
                  <a:lnTo>
                    <a:pt x="303644" y="2283041"/>
                  </a:lnTo>
                  <a:lnTo>
                    <a:pt x="302755" y="2284311"/>
                  </a:lnTo>
                  <a:lnTo>
                    <a:pt x="301891" y="2284311"/>
                  </a:lnTo>
                  <a:lnTo>
                    <a:pt x="302082" y="2283041"/>
                  </a:lnTo>
                  <a:lnTo>
                    <a:pt x="301320" y="2281771"/>
                  </a:lnTo>
                  <a:lnTo>
                    <a:pt x="299046" y="2283041"/>
                  </a:lnTo>
                  <a:lnTo>
                    <a:pt x="296722" y="2285581"/>
                  </a:lnTo>
                  <a:lnTo>
                    <a:pt x="294233" y="2285581"/>
                  </a:lnTo>
                  <a:lnTo>
                    <a:pt x="296646" y="2286851"/>
                  </a:lnTo>
                  <a:lnTo>
                    <a:pt x="295313" y="2288121"/>
                  </a:lnTo>
                  <a:lnTo>
                    <a:pt x="295567" y="2290661"/>
                  </a:lnTo>
                  <a:lnTo>
                    <a:pt x="293039" y="2290661"/>
                  </a:lnTo>
                  <a:lnTo>
                    <a:pt x="293916" y="2285581"/>
                  </a:lnTo>
                  <a:lnTo>
                    <a:pt x="290576" y="2291931"/>
                  </a:lnTo>
                  <a:lnTo>
                    <a:pt x="288645" y="2289391"/>
                  </a:lnTo>
                  <a:lnTo>
                    <a:pt x="289636" y="2288121"/>
                  </a:lnTo>
                  <a:lnTo>
                    <a:pt x="287705" y="2289391"/>
                  </a:lnTo>
                  <a:lnTo>
                    <a:pt x="289153" y="2291931"/>
                  </a:lnTo>
                  <a:lnTo>
                    <a:pt x="286842" y="2293201"/>
                  </a:lnTo>
                  <a:lnTo>
                    <a:pt x="286753" y="2292959"/>
                  </a:lnTo>
                  <a:lnTo>
                    <a:pt x="286727" y="2293201"/>
                  </a:lnTo>
                  <a:lnTo>
                    <a:pt x="286613" y="2294471"/>
                  </a:lnTo>
                  <a:lnTo>
                    <a:pt x="285280" y="2295741"/>
                  </a:lnTo>
                  <a:lnTo>
                    <a:pt x="283387" y="2294471"/>
                  </a:lnTo>
                  <a:lnTo>
                    <a:pt x="284187" y="2293201"/>
                  </a:lnTo>
                  <a:lnTo>
                    <a:pt x="282384" y="2295741"/>
                  </a:lnTo>
                  <a:lnTo>
                    <a:pt x="278422" y="2295741"/>
                  </a:lnTo>
                  <a:lnTo>
                    <a:pt x="277876" y="2297011"/>
                  </a:lnTo>
                  <a:lnTo>
                    <a:pt x="276326" y="2297011"/>
                  </a:lnTo>
                  <a:lnTo>
                    <a:pt x="275983" y="2295741"/>
                  </a:lnTo>
                  <a:lnTo>
                    <a:pt x="276339" y="2294471"/>
                  </a:lnTo>
                  <a:lnTo>
                    <a:pt x="272491" y="2298281"/>
                  </a:lnTo>
                  <a:lnTo>
                    <a:pt x="274116" y="2295741"/>
                  </a:lnTo>
                  <a:lnTo>
                    <a:pt x="270065" y="2299551"/>
                  </a:lnTo>
                  <a:lnTo>
                    <a:pt x="269608" y="2298281"/>
                  </a:lnTo>
                  <a:lnTo>
                    <a:pt x="268541" y="2300821"/>
                  </a:lnTo>
                  <a:lnTo>
                    <a:pt x="265023" y="2298281"/>
                  </a:lnTo>
                  <a:lnTo>
                    <a:pt x="266547" y="2299551"/>
                  </a:lnTo>
                  <a:lnTo>
                    <a:pt x="265023" y="2300833"/>
                  </a:lnTo>
                  <a:lnTo>
                    <a:pt x="264350" y="2302091"/>
                  </a:lnTo>
                  <a:lnTo>
                    <a:pt x="262178" y="2302091"/>
                  </a:lnTo>
                  <a:lnTo>
                    <a:pt x="262242" y="2299551"/>
                  </a:lnTo>
                  <a:lnTo>
                    <a:pt x="258051" y="2302091"/>
                  </a:lnTo>
                  <a:lnTo>
                    <a:pt x="255993" y="2298281"/>
                  </a:lnTo>
                  <a:lnTo>
                    <a:pt x="252412" y="2302091"/>
                  </a:lnTo>
                  <a:lnTo>
                    <a:pt x="252006" y="2302091"/>
                  </a:lnTo>
                  <a:lnTo>
                    <a:pt x="252768" y="2300821"/>
                  </a:lnTo>
                  <a:lnTo>
                    <a:pt x="249529" y="2304631"/>
                  </a:lnTo>
                  <a:lnTo>
                    <a:pt x="249402" y="2303361"/>
                  </a:lnTo>
                  <a:lnTo>
                    <a:pt x="249288" y="2302091"/>
                  </a:lnTo>
                  <a:lnTo>
                    <a:pt x="248780" y="2297011"/>
                  </a:lnTo>
                  <a:lnTo>
                    <a:pt x="245732" y="2302014"/>
                  </a:lnTo>
                  <a:lnTo>
                    <a:pt x="245148" y="2300833"/>
                  </a:lnTo>
                  <a:lnTo>
                    <a:pt x="243611" y="2302091"/>
                  </a:lnTo>
                  <a:lnTo>
                    <a:pt x="243154" y="2299551"/>
                  </a:lnTo>
                  <a:lnTo>
                    <a:pt x="242519" y="2303361"/>
                  </a:lnTo>
                  <a:lnTo>
                    <a:pt x="241655" y="2302091"/>
                  </a:lnTo>
                  <a:lnTo>
                    <a:pt x="240792" y="2300821"/>
                  </a:lnTo>
                  <a:lnTo>
                    <a:pt x="240309" y="2302091"/>
                  </a:lnTo>
                  <a:lnTo>
                    <a:pt x="237324" y="2297011"/>
                  </a:lnTo>
                  <a:lnTo>
                    <a:pt x="235229" y="2302091"/>
                  </a:lnTo>
                  <a:lnTo>
                    <a:pt x="231940" y="2298281"/>
                  </a:lnTo>
                  <a:lnTo>
                    <a:pt x="232905" y="2302091"/>
                  </a:lnTo>
                  <a:lnTo>
                    <a:pt x="229997" y="2305901"/>
                  </a:lnTo>
                  <a:lnTo>
                    <a:pt x="225717" y="2305901"/>
                  </a:lnTo>
                  <a:lnTo>
                    <a:pt x="221449" y="2304631"/>
                  </a:lnTo>
                  <a:lnTo>
                    <a:pt x="219290" y="2303361"/>
                  </a:lnTo>
                  <a:lnTo>
                    <a:pt x="217144" y="2302091"/>
                  </a:lnTo>
                  <a:lnTo>
                    <a:pt x="212890" y="2300821"/>
                  </a:lnTo>
                  <a:lnTo>
                    <a:pt x="208711" y="2302091"/>
                  </a:lnTo>
                  <a:lnTo>
                    <a:pt x="208927" y="2299551"/>
                  </a:lnTo>
                  <a:lnTo>
                    <a:pt x="205397" y="2303361"/>
                  </a:lnTo>
                  <a:lnTo>
                    <a:pt x="203657" y="2300821"/>
                  </a:lnTo>
                  <a:lnTo>
                    <a:pt x="206616" y="2300821"/>
                  </a:lnTo>
                  <a:lnTo>
                    <a:pt x="206095" y="2299551"/>
                  </a:lnTo>
                  <a:lnTo>
                    <a:pt x="202399" y="2300821"/>
                  </a:lnTo>
                  <a:lnTo>
                    <a:pt x="204368" y="2303361"/>
                  </a:lnTo>
                  <a:lnTo>
                    <a:pt x="199986" y="2303361"/>
                  </a:lnTo>
                  <a:lnTo>
                    <a:pt x="197942" y="2302091"/>
                  </a:lnTo>
                  <a:lnTo>
                    <a:pt x="191820" y="2302091"/>
                  </a:lnTo>
                  <a:lnTo>
                    <a:pt x="189242" y="2300821"/>
                  </a:lnTo>
                  <a:lnTo>
                    <a:pt x="189115" y="2300821"/>
                  </a:lnTo>
                  <a:lnTo>
                    <a:pt x="188874" y="2302091"/>
                  </a:lnTo>
                  <a:lnTo>
                    <a:pt x="186118" y="2302091"/>
                  </a:lnTo>
                  <a:lnTo>
                    <a:pt x="182753" y="2300821"/>
                  </a:lnTo>
                  <a:lnTo>
                    <a:pt x="179895" y="2299551"/>
                  </a:lnTo>
                  <a:lnTo>
                    <a:pt x="180263" y="2298281"/>
                  </a:lnTo>
                  <a:lnTo>
                    <a:pt x="180784" y="2298281"/>
                  </a:lnTo>
                  <a:lnTo>
                    <a:pt x="179603" y="2297011"/>
                  </a:lnTo>
                  <a:lnTo>
                    <a:pt x="178422" y="2298281"/>
                  </a:lnTo>
                  <a:lnTo>
                    <a:pt x="179247" y="2297011"/>
                  </a:lnTo>
                  <a:lnTo>
                    <a:pt x="180060" y="2295741"/>
                  </a:lnTo>
                  <a:lnTo>
                    <a:pt x="178054" y="2294471"/>
                  </a:lnTo>
                  <a:lnTo>
                    <a:pt x="173304" y="2295741"/>
                  </a:lnTo>
                  <a:lnTo>
                    <a:pt x="173367" y="2295207"/>
                  </a:lnTo>
                  <a:lnTo>
                    <a:pt x="173228" y="2295741"/>
                  </a:lnTo>
                  <a:lnTo>
                    <a:pt x="172885" y="2297011"/>
                  </a:lnTo>
                  <a:lnTo>
                    <a:pt x="171030" y="2295741"/>
                  </a:lnTo>
                  <a:lnTo>
                    <a:pt x="171246" y="2291931"/>
                  </a:lnTo>
                  <a:lnTo>
                    <a:pt x="165468" y="2295741"/>
                  </a:lnTo>
                  <a:lnTo>
                    <a:pt x="164744" y="2294471"/>
                  </a:lnTo>
                  <a:lnTo>
                    <a:pt x="163271" y="2291931"/>
                  </a:lnTo>
                  <a:lnTo>
                    <a:pt x="165582" y="2291931"/>
                  </a:lnTo>
                  <a:lnTo>
                    <a:pt x="164528" y="2290661"/>
                  </a:lnTo>
                  <a:lnTo>
                    <a:pt x="162560" y="2291931"/>
                  </a:lnTo>
                  <a:lnTo>
                    <a:pt x="160769" y="2293201"/>
                  </a:lnTo>
                  <a:lnTo>
                    <a:pt x="161785" y="2290661"/>
                  </a:lnTo>
                  <a:lnTo>
                    <a:pt x="154127" y="2290661"/>
                  </a:lnTo>
                  <a:lnTo>
                    <a:pt x="154686" y="2288121"/>
                  </a:lnTo>
                  <a:lnTo>
                    <a:pt x="154952" y="2286851"/>
                  </a:lnTo>
                  <a:lnTo>
                    <a:pt x="150202" y="2287676"/>
                  </a:lnTo>
                  <a:lnTo>
                    <a:pt x="150596" y="2288121"/>
                  </a:lnTo>
                  <a:lnTo>
                    <a:pt x="149707" y="2287765"/>
                  </a:lnTo>
                  <a:lnTo>
                    <a:pt x="147662" y="2288121"/>
                  </a:lnTo>
                  <a:lnTo>
                    <a:pt x="148323" y="2287206"/>
                  </a:lnTo>
                  <a:lnTo>
                    <a:pt x="147421" y="2286851"/>
                  </a:lnTo>
                  <a:lnTo>
                    <a:pt x="147459" y="2285581"/>
                  </a:lnTo>
                  <a:lnTo>
                    <a:pt x="144310" y="2286851"/>
                  </a:lnTo>
                  <a:lnTo>
                    <a:pt x="145757" y="2284311"/>
                  </a:lnTo>
                  <a:lnTo>
                    <a:pt x="146227" y="2284311"/>
                  </a:lnTo>
                  <a:lnTo>
                    <a:pt x="144068" y="2283041"/>
                  </a:lnTo>
                  <a:lnTo>
                    <a:pt x="146672" y="2281771"/>
                  </a:lnTo>
                  <a:lnTo>
                    <a:pt x="144627" y="2281771"/>
                  </a:lnTo>
                  <a:lnTo>
                    <a:pt x="142138" y="2283041"/>
                  </a:lnTo>
                  <a:lnTo>
                    <a:pt x="140970" y="2284311"/>
                  </a:lnTo>
                  <a:lnTo>
                    <a:pt x="140144" y="2283041"/>
                  </a:lnTo>
                  <a:lnTo>
                    <a:pt x="137198" y="2281771"/>
                  </a:lnTo>
                  <a:lnTo>
                    <a:pt x="137807" y="2279231"/>
                  </a:lnTo>
                  <a:lnTo>
                    <a:pt x="138747" y="2279231"/>
                  </a:lnTo>
                  <a:lnTo>
                    <a:pt x="133553" y="2277961"/>
                  </a:lnTo>
                  <a:lnTo>
                    <a:pt x="135788" y="2269071"/>
                  </a:lnTo>
                  <a:lnTo>
                    <a:pt x="129959" y="2270341"/>
                  </a:lnTo>
                  <a:lnTo>
                    <a:pt x="129959" y="2269071"/>
                  </a:lnTo>
                  <a:lnTo>
                    <a:pt x="130886" y="2269071"/>
                  </a:lnTo>
                  <a:lnTo>
                    <a:pt x="128511" y="2267801"/>
                  </a:lnTo>
                  <a:lnTo>
                    <a:pt x="130378" y="2266531"/>
                  </a:lnTo>
                  <a:lnTo>
                    <a:pt x="124244" y="2265261"/>
                  </a:lnTo>
                  <a:lnTo>
                    <a:pt x="125196" y="2263991"/>
                  </a:lnTo>
                  <a:lnTo>
                    <a:pt x="122961" y="2261451"/>
                  </a:lnTo>
                  <a:lnTo>
                    <a:pt x="118681" y="2258911"/>
                  </a:lnTo>
                  <a:lnTo>
                    <a:pt x="115074" y="2256371"/>
                  </a:lnTo>
                  <a:lnTo>
                    <a:pt x="116027" y="2256371"/>
                  </a:lnTo>
                  <a:lnTo>
                    <a:pt x="110998" y="2253831"/>
                  </a:lnTo>
                  <a:lnTo>
                    <a:pt x="113893" y="2251291"/>
                  </a:lnTo>
                  <a:lnTo>
                    <a:pt x="110350" y="2250021"/>
                  </a:lnTo>
                  <a:lnTo>
                    <a:pt x="111036" y="2250021"/>
                  </a:lnTo>
                  <a:lnTo>
                    <a:pt x="108889" y="2247481"/>
                  </a:lnTo>
                  <a:lnTo>
                    <a:pt x="106451" y="2247481"/>
                  </a:lnTo>
                  <a:lnTo>
                    <a:pt x="106895" y="2246211"/>
                  </a:lnTo>
                  <a:lnTo>
                    <a:pt x="108242" y="2242401"/>
                  </a:lnTo>
                  <a:lnTo>
                    <a:pt x="109131" y="2239861"/>
                  </a:lnTo>
                  <a:lnTo>
                    <a:pt x="108064" y="2242401"/>
                  </a:lnTo>
                  <a:lnTo>
                    <a:pt x="101993" y="2242401"/>
                  </a:lnTo>
                  <a:lnTo>
                    <a:pt x="99809" y="2239861"/>
                  </a:lnTo>
                  <a:lnTo>
                    <a:pt x="102946" y="2241131"/>
                  </a:lnTo>
                  <a:lnTo>
                    <a:pt x="102806" y="2239861"/>
                  </a:lnTo>
                  <a:lnTo>
                    <a:pt x="102654" y="2238591"/>
                  </a:lnTo>
                  <a:lnTo>
                    <a:pt x="102006" y="2237321"/>
                  </a:lnTo>
                  <a:lnTo>
                    <a:pt x="101346" y="2236051"/>
                  </a:lnTo>
                  <a:lnTo>
                    <a:pt x="99009" y="2237321"/>
                  </a:lnTo>
                  <a:lnTo>
                    <a:pt x="98412" y="2234781"/>
                  </a:lnTo>
                  <a:lnTo>
                    <a:pt x="98107" y="2233511"/>
                  </a:lnTo>
                  <a:lnTo>
                    <a:pt x="99326" y="2233511"/>
                  </a:lnTo>
                  <a:lnTo>
                    <a:pt x="98336" y="2232241"/>
                  </a:lnTo>
                  <a:lnTo>
                    <a:pt x="96977" y="2232241"/>
                  </a:lnTo>
                  <a:lnTo>
                    <a:pt x="95669" y="2229701"/>
                  </a:lnTo>
                  <a:lnTo>
                    <a:pt x="96596" y="2229701"/>
                  </a:lnTo>
                  <a:lnTo>
                    <a:pt x="92163" y="2228431"/>
                  </a:lnTo>
                  <a:lnTo>
                    <a:pt x="97967" y="2224621"/>
                  </a:lnTo>
                  <a:lnTo>
                    <a:pt x="91071" y="2224621"/>
                  </a:lnTo>
                  <a:lnTo>
                    <a:pt x="91186" y="2223351"/>
                  </a:lnTo>
                  <a:lnTo>
                    <a:pt x="89306" y="2220811"/>
                  </a:lnTo>
                  <a:lnTo>
                    <a:pt x="91897" y="2219541"/>
                  </a:lnTo>
                  <a:lnTo>
                    <a:pt x="88455" y="2217001"/>
                  </a:lnTo>
                  <a:lnTo>
                    <a:pt x="85928" y="2214461"/>
                  </a:lnTo>
                  <a:lnTo>
                    <a:pt x="83197" y="2210651"/>
                  </a:lnTo>
                  <a:lnTo>
                    <a:pt x="85267" y="2209381"/>
                  </a:lnTo>
                  <a:lnTo>
                    <a:pt x="87325" y="2208111"/>
                  </a:lnTo>
                  <a:lnTo>
                    <a:pt x="82588" y="2209381"/>
                  </a:lnTo>
                  <a:lnTo>
                    <a:pt x="83667" y="2206841"/>
                  </a:lnTo>
                  <a:lnTo>
                    <a:pt x="84201" y="2205571"/>
                  </a:lnTo>
                  <a:lnTo>
                    <a:pt x="81915" y="2206841"/>
                  </a:lnTo>
                  <a:lnTo>
                    <a:pt x="80746" y="2204301"/>
                  </a:lnTo>
                  <a:lnTo>
                    <a:pt x="80759" y="2200491"/>
                  </a:lnTo>
                  <a:lnTo>
                    <a:pt x="81165" y="2196681"/>
                  </a:lnTo>
                  <a:lnTo>
                    <a:pt x="81686" y="2192871"/>
                  </a:lnTo>
                  <a:lnTo>
                    <a:pt x="82118" y="2190331"/>
                  </a:lnTo>
                  <a:lnTo>
                    <a:pt x="80759" y="2186521"/>
                  </a:lnTo>
                  <a:lnTo>
                    <a:pt x="83185" y="2186521"/>
                  </a:lnTo>
                  <a:lnTo>
                    <a:pt x="80124" y="2185251"/>
                  </a:lnTo>
                  <a:lnTo>
                    <a:pt x="80035" y="2176361"/>
                  </a:lnTo>
                  <a:lnTo>
                    <a:pt x="79806" y="2171281"/>
                  </a:lnTo>
                  <a:lnTo>
                    <a:pt x="79806" y="2162391"/>
                  </a:lnTo>
                  <a:lnTo>
                    <a:pt x="78498" y="2161121"/>
                  </a:lnTo>
                  <a:lnTo>
                    <a:pt x="74904" y="2158581"/>
                  </a:lnTo>
                  <a:lnTo>
                    <a:pt x="76174" y="2154771"/>
                  </a:lnTo>
                  <a:lnTo>
                    <a:pt x="76517" y="2156041"/>
                  </a:lnTo>
                  <a:lnTo>
                    <a:pt x="76276" y="2154771"/>
                  </a:lnTo>
                  <a:lnTo>
                    <a:pt x="75552" y="2150961"/>
                  </a:lnTo>
                  <a:lnTo>
                    <a:pt x="74104" y="2144611"/>
                  </a:lnTo>
                  <a:lnTo>
                    <a:pt x="76771" y="2139531"/>
                  </a:lnTo>
                  <a:lnTo>
                    <a:pt x="79184" y="2139531"/>
                  </a:lnTo>
                  <a:lnTo>
                    <a:pt x="76631" y="2138261"/>
                  </a:lnTo>
                  <a:lnTo>
                    <a:pt x="79565" y="2135721"/>
                  </a:lnTo>
                  <a:lnTo>
                    <a:pt x="77736" y="2135721"/>
                  </a:lnTo>
                  <a:lnTo>
                    <a:pt x="75603" y="2134451"/>
                  </a:lnTo>
                  <a:lnTo>
                    <a:pt x="78232" y="2131911"/>
                  </a:lnTo>
                  <a:lnTo>
                    <a:pt x="80162" y="2131911"/>
                  </a:lnTo>
                  <a:lnTo>
                    <a:pt x="79362" y="2130641"/>
                  </a:lnTo>
                  <a:lnTo>
                    <a:pt x="78613" y="2129371"/>
                  </a:lnTo>
                  <a:lnTo>
                    <a:pt x="77990" y="2129371"/>
                  </a:lnTo>
                  <a:lnTo>
                    <a:pt x="78740" y="2128101"/>
                  </a:lnTo>
                  <a:lnTo>
                    <a:pt x="77952" y="2128101"/>
                  </a:lnTo>
                  <a:lnTo>
                    <a:pt x="81546" y="2126831"/>
                  </a:lnTo>
                  <a:lnTo>
                    <a:pt x="81064" y="2126831"/>
                  </a:lnTo>
                  <a:lnTo>
                    <a:pt x="81076" y="2123021"/>
                  </a:lnTo>
                  <a:lnTo>
                    <a:pt x="79667" y="2121751"/>
                  </a:lnTo>
                  <a:lnTo>
                    <a:pt x="79489" y="2121585"/>
                  </a:lnTo>
                  <a:lnTo>
                    <a:pt x="80124" y="2120481"/>
                  </a:lnTo>
                  <a:lnTo>
                    <a:pt x="80835" y="2119211"/>
                  </a:lnTo>
                  <a:lnTo>
                    <a:pt x="80962" y="2120481"/>
                  </a:lnTo>
                  <a:lnTo>
                    <a:pt x="81432" y="2119211"/>
                  </a:lnTo>
                  <a:lnTo>
                    <a:pt x="81902" y="2117941"/>
                  </a:lnTo>
                  <a:lnTo>
                    <a:pt x="83299" y="2115401"/>
                  </a:lnTo>
                  <a:lnTo>
                    <a:pt x="84759" y="2112861"/>
                  </a:lnTo>
                  <a:lnTo>
                    <a:pt x="80657" y="2112861"/>
                  </a:lnTo>
                  <a:lnTo>
                    <a:pt x="80492" y="2111591"/>
                  </a:lnTo>
                  <a:lnTo>
                    <a:pt x="80175" y="2109051"/>
                  </a:lnTo>
                  <a:lnTo>
                    <a:pt x="81775" y="2109051"/>
                  </a:lnTo>
                  <a:lnTo>
                    <a:pt x="83007" y="2111591"/>
                  </a:lnTo>
                  <a:lnTo>
                    <a:pt x="85077" y="2110321"/>
                  </a:lnTo>
                  <a:lnTo>
                    <a:pt x="87096" y="2110321"/>
                  </a:lnTo>
                  <a:lnTo>
                    <a:pt x="86245" y="2107781"/>
                  </a:lnTo>
                  <a:lnTo>
                    <a:pt x="84632" y="2110321"/>
                  </a:lnTo>
                  <a:lnTo>
                    <a:pt x="83566" y="2109051"/>
                  </a:lnTo>
                  <a:lnTo>
                    <a:pt x="82562" y="2106511"/>
                  </a:lnTo>
                  <a:lnTo>
                    <a:pt x="82829" y="2102700"/>
                  </a:lnTo>
                  <a:lnTo>
                    <a:pt x="84340" y="2102700"/>
                  </a:lnTo>
                  <a:lnTo>
                    <a:pt x="84861" y="2103970"/>
                  </a:lnTo>
                  <a:lnTo>
                    <a:pt x="84912" y="2102700"/>
                  </a:lnTo>
                  <a:lnTo>
                    <a:pt x="84950" y="2101430"/>
                  </a:lnTo>
                  <a:lnTo>
                    <a:pt x="89446" y="2102700"/>
                  </a:lnTo>
                  <a:lnTo>
                    <a:pt x="89801" y="2101430"/>
                  </a:lnTo>
                  <a:lnTo>
                    <a:pt x="90170" y="2100160"/>
                  </a:lnTo>
                  <a:lnTo>
                    <a:pt x="89179" y="2097620"/>
                  </a:lnTo>
                  <a:lnTo>
                    <a:pt x="91490" y="2097620"/>
                  </a:lnTo>
                  <a:lnTo>
                    <a:pt x="87426" y="2096350"/>
                  </a:lnTo>
                  <a:lnTo>
                    <a:pt x="87871" y="2092540"/>
                  </a:lnTo>
                  <a:lnTo>
                    <a:pt x="90525" y="2096350"/>
                  </a:lnTo>
                  <a:lnTo>
                    <a:pt x="91300" y="2095080"/>
                  </a:lnTo>
                  <a:lnTo>
                    <a:pt x="89903" y="2093810"/>
                  </a:lnTo>
                  <a:lnTo>
                    <a:pt x="90944" y="2092540"/>
                  </a:lnTo>
                  <a:lnTo>
                    <a:pt x="93027" y="2090000"/>
                  </a:lnTo>
                  <a:lnTo>
                    <a:pt x="95288" y="2091270"/>
                  </a:lnTo>
                  <a:lnTo>
                    <a:pt x="94119" y="2090000"/>
                  </a:lnTo>
                  <a:lnTo>
                    <a:pt x="90614" y="2086190"/>
                  </a:lnTo>
                  <a:lnTo>
                    <a:pt x="101130" y="2086190"/>
                  </a:lnTo>
                  <a:lnTo>
                    <a:pt x="96875" y="2082380"/>
                  </a:lnTo>
                  <a:lnTo>
                    <a:pt x="100571" y="2082380"/>
                  </a:lnTo>
                  <a:lnTo>
                    <a:pt x="99428" y="2081110"/>
                  </a:lnTo>
                  <a:lnTo>
                    <a:pt x="97040" y="2079840"/>
                  </a:lnTo>
                  <a:lnTo>
                    <a:pt x="97383" y="2078570"/>
                  </a:lnTo>
                  <a:lnTo>
                    <a:pt x="97739" y="2077300"/>
                  </a:lnTo>
                  <a:lnTo>
                    <a:pt x="100101" y="2077300"/>
                  </a:lnTo>
                  <a:lnTo>
                    <a:pt x="101854" y="2078570"/>
                  </a:lnTo>
                  <a:lnTo>
                    <a:pt x="103378" y="2079840"/>
                  </a:lnTo>
                  <a:lnTo>
                    <a:pt x="101574" y="2077300"/>
                  </a:lnTo>
                  <a:lnTo>
                    <a:pt x="100685" y="2076030"/>
                  </a:lnTo>
                  <a:lnTo>
                    <a:pt x="28740" y="2076030"/>
                  </a:lnTo>
                  <a:lnTo>
                    <a:pt x="26949" y="2076030"/>
                  </a:lnTo>
                  <a:lnTo>
                    <a:pt x="23545" y="2076030"/>
                  </a:lnTo>
                  <a:lnTo>
                    <a:pt x="23304" y="2076030"/>
                  </a:lnTo>
                  <a:lnTo>
                    <a:pt x="22682" y="2077300"/>
                  </a:lnTo>
                  <a:lnTo>
                    <a:pt x="22301" y="2078570"/>
                  </a:lnTo>
                  <a:lnTo>
                    <a:pt x="21818" y="2078570"/>
                  </a:lnTo>
                  <a:lnTo>
                    <a:pt x="21513" y="2077300"/>
                  </a:lnTo>
                  <a:lnTo>
                    <a:pt x="21005" y="2086190"/>
                  </a:lnTo>
                  <a:lnTo>
                    <a:pt x="12484" y="2091270"/>
                  </a:lnTo>
                  <a:lnTo>
                    <a:pt x="13068" y="2100160"/>
                  </a:lnTo>
                  <a:lnTo>
                    <a:pt x="14617" y="2100160"/>
                  </a:lnTo>
                  <a:lnTo>
                    <a:pt x="14363" y="2096350"/>
                  </a:lnTo>
                  <a:lnTo>
                    <a:pt x="15925" y="2097620"/>
                  </a:lnTo>
                  <a:lnTo>
                    <a:pt x="17335" y="2106511"/>
                  </a:lnTo>
                  <a:lnTo>
                    <a:pt x="10998" y="2103970"/>
                  </a:lnTo>
                  <a:lnTo>
                    <a:pt x="11595" y="2111591"/>
                  </a:lnTo>
                  <a:lnTo>
                    <a:pt x="9601" y="2110321"/>
                  </a:lnTo>
                  <a:lnTo>
                    <a:pt x="10693" y="2112861"/>
                  </a:lnTo>
                  <a:lnTo>
                    <a:pt x="12306" y="2114131"/>
                  </a:lnTo>
                  <a:lnTo>
                    <a:pt x="9664" y="2117941"/>
                  </a:lnTo>
                  <a:lnTo>
                    <a:pt x="6616" y="2117941"/>
                  </a:lnTo>
                  <a:lnTo>
                    <a:pt x="7950" y="2114131"/>
                  </a:lnTo>
                  <a:lnTo>
                    <a:pt x="7200" y="2111591"/>
                  </a:lnTo>
                  <a:lnTo>
                    <a:pt x="6197" y="2114131"/>
                  </a:lnTo>
                  <a:lnTo>
                    <a:pt x="5943" y="2121751"/>
                  </a:lnTo>
                  <a:lnTo>
                    <a:pt x="8851" y="2119211"/>
                  </a:lnTo>
                  <a:lnTo>
                    <a:pt x="9258" y="2123021"/>
                  </a:lnTo>
                  <a:lnTo>
                    <a:pt x="8077" y="2123567"/>
                  </a:lnTo>
                  <a:lnTo>
                    <a:pt x="8902" y="2125561"/>
                  </a:lnTo>
                  <a:lnTo>
                    <a:pt x="6680" y="2129371"/>
                  </a:lnTo>
                  <a:lnTo>
                    <a:pt x="5359" y="2135721"/>
                  </a:lnTo>
                  <a:lnTo>
                    <a:pt x="5054" y="2142071"/>
                  </a:lnTo>
                  <a:lnTo>
                    <a:pt x="2921" y="2142071"/>
                  </a:lnTo>
                  <a:lnTo>
                    <a:pt x="6426" y="2145881"/>
                  </a:lnTo>
                  <a:lnTo>
                    <a:pt x="0" y="2145881"/>
                  </a:lnTo>
                  <a:lnTo>
                    <a:pt x="520" y="2152231"/>
                  </a:lnTo>
                  <a:lnTo>
                    <a:pt x="838" y="2158581"/>
                  </a:lnTo>
                  <a:lnTo>
                    <a:pt x="1739" y="2164931"/>
                  </a:lnTo>
                  <a:lnTo>
                    <a:pt x="2921" y="2171281"/>
                  </a:lnTo>
                  <a:lnTo>
                    <a:pt x="4025" y="2178901"/>
                  </a:lnTo>
                  <a:lnTo>
                    <a:pt x="5715" y="2185251"/>
                  </a:lnTo>
                  <a:lnTo>
                    <a:pt x="7137" y="2192871"/>
                  </a:lnTo>
                  <a:lnTo>
                    <a:pt x="9728" y="2205571"/>
                  </a:lnTo>
                  <a:lnTo>
                    <a:pt x="14312" y="2208111"/>
                  </a:lnTo>
                  <a:lnTo>
                    <a:pt x="15697" y="2213191"/>
                  </a:lnTo>
                  <a:lnTo>
                    <a:pt x="17818" y="2217001"/>
                  </a:lnTo>
                  <a:lnTo>
                    <a:pt x="13119" y="2219541"/>
                  </a:lnTo>
                  <a:lnTo>
                    <a:pt x="16141" y="2223351"/>
                  </a:lnTo>
                  <a:lnTo>
                    <a:pt x="15836" y="2224240"/>
                  </a:lnTo>
                  <a:lnTo>
                    <a:pt x="16878" y="2224621"/>
                  </a:lnTo>
                  <a:lnTo>
                    <a:pt x="15709" y="2224621"/>
                  </a:lnTo>
                  <a:lnTo>
                    <a:pt x="15506" y="2225205"/>
                  </a:lnTo>
                  <a:lnTo>
                    <a:pt x="19608" y="2234781"/>
                  </a:lnTo>
                  <a:lnTo>
                    <a:pt x="13652" y="2229701"/>
                  </a:lnTo>
                  <a:lnTo>
                    <a:pt x="15621" y="2234781"/>
                  </a:lnTo>
                  <a:lnTo>
                    <a:pt x="17475" y="2239861"/>
                  </a:lnTo>
                  <a:lnTo>
                    <a:pt x="20091" y="2244941"/>
                  </a:lnTo>
                  <a:lnTo>
                    <a:pt x="21602" y="2248751"/>
                  </a:lnTo>
                  <a:lnTo>
                    <a:pt x="24866" y="2246211"/>
                  </a:lnTo>
                  <a:lnTo>
                    <a:pt x="25539" y="2250021"/>
                  </a:lnTo>
                  <a:lnTo>
                    <a:pt x="24587" y="2251291"/>
                  </a:lnTo>
                  <a:lnTo>
                    <a:pt x="23977" y="2248751"/>
                  </a:lnTo>
                  <a:lnTo>
                    <a:pt x="22491" y="2250021"/>
                  </a:lnTo>
                  <a:lnTo>
                    <a:pt x="25844" y="2257641"/>
                  </a:lnTo>
                  <a:lnTo>
                    <a:pt x="31470" y="2260181"/>
                  </a:lnTo>
                  <a:lnTo>
                    <a:pt x="37401" y="2262721"/>
                  </a:lnTo>
                  <a:lnTo>
                    <a:pt x="40957" y="2268016"/>
                  </a:lnTo>
                  <a:lnTo>
                    <a:pt x="42278" y="2268817"/>
                  </a:lnTo>
                  <a:lnTo>
                    <a:pt x="42468" y="2267801"/>
                  </a:lnTo>
                  <a:lnTo>
                    <a:pt x="46240" y="2265261"/>
                  </a:lnTo>
                  <a:lnTo>
                    <a:pt x="46507" y="2268956"/>
                  </a:lnTo>
                  <a:lnTo>
                    <a:pt x="43459" y="2270658"/>
                  </a:lnTo>
                  <a:lnTo>
                    <a:pt x="44538" y="2272881"/>
                  </a:lnTo>
                  <a:lnTo>
                    <a:pt x="45224" y="2271611"/>
                  </a:lnTo>
                  <a:lnTo>
                    <a:pt x="46583" y="2270061"/>
                  </a:lnTo>
                  <a:lnTo>
                    <a:pt x="46609" y="2270341"/>
                  </a:lnTo>
                  <a:lnTo>
                    <a:pt x="49237" y="2267801"/>
                  </a:lnTo>
                  <a:lnTo>
                    <a:pt x="49466" y="2270341"/>
                  </a:lnTo>
                  <a:lnTo>
                    <a:pt x="52374" y="2270341"/>
                  </a:lnTo>
                  <a:lnTo>
                    <a:pt x="53898" y="2271611"/>
                  </a:lnTo>
                  <a:lnTo>
                    <a:pt x="53987" y="2276691"/>
                  </a:lnTo>
                  <a:lnTo>
                    <a:pt x="58788" y="2280501"/>
                  </a:lnTo>
                  <a:lnTo>
                    <a:pt x="57899" y="2284311"/>
                  </a:lnTo>
                  <a:lnTo>
                    <a:pt x="64808" y="2284311"/>
                  </a:lnTo>
                  <a:lnTo>
                    <a:pt x="67564" y="2286851"/>
                  </a:lnTo>
                  <a:lnTo>
                    <a:pt x="66979" y="2290661"/>
                  </a:lnTo>
                  <a:lnTo>
                    <a:pt x="64719" y="2288121"/>
                  </a:lnTo>
                  <a:lnTo>
                    <a:pt x="66408" y="2291931"/>
                  </a:lnTo>
                  <a:lnTo>
                    <a:pt x="68668" y="2290661"/>
                  </a:lnTo>
                  <a:lnTo>
                    <a:pt x="70535" y="2293201"/>
                  </a:lnTo>
                  <a:lnTo>
                    <a:pt x="69697" y="2293201"/>
                  </a:lnTo>
                  <a:lnTo>
                    <a:pt x="68770" y="2294471"/>
                  </a:lnTo>
                  <a:lnTo>
                    <a:pt x="71081" y="2297011"/>
                  </a:lnTo>
                  <a:lnTo>
                    <a:pt x="73012" y="2294471"/>
                  </a:lnTo>
                  <a:lnTo>
                    <a:pt x="75031" y="2298281"/>
                  </a:lnTo>
                  <a:lnTo>
                    <a:pt x="71564" y="2298281"/>
                  </a:lnTo>
                  <a:lnTo>
                    <a:pt x="74574" y="2299551"/>
                  </a:lnTo>
                  <a:lnTo>
                    <a:pt x="75247" y="2300833"/>
                  </a:lnTo>
                  <a:lnTo>
                    <a:pt x="78371" y="2303361"/>
                  </a:lnTo>
                  <a:lnTo>
                    <a:pt x="77343" y="2304631"/>
                  </a:lnTo>
                  <a:lnTo>
                    <a:pt x="76073" y="2303361"/>
                  </a:lnTo>
                  <a:lnTo>
                    <a:pt x="75387" y="2302091"/>
                  </a:lnTo>
                  <a:lnTo>
                    <a:pt x="74663" y="2307171"/>
                  </a:lnTo>
                  <a:lnTo>
                    <a:pt x="79552" y="2304631"/>
                  </a:lnTo>
                  <a:lnTo>
                    <a:pt x="80670" y="2304631"/>
                  </a:lnTo>
                  <a:lnTo>
                    <a:pt x="78752" y="2302091"/>
                  </a:lnTo>
                  <a:lnTo>
                    <a:pt x="81508" y="2300821"/>
                  </a:lnTo>
                  <a:lnTo>
                    <a:pt x="82816" y="2302091"/>
                  </a:lnTo>
                  <a:lnTo>
                    <a:pt x="87147" y="2300821"/>
                  </a:lnTo>
                  <a:lnTo>
                    <a:pt x="86347" y="2304631"/>
                  </a:lnTo>
                  <a:lnTo>
                    <a:pt x="83019" y="2304631"/>
                  </a:lnTo>
                  <a:lnTo>
                    <a:pt x="87706" y="2305901"/>
                  </a:lnTo>
                  <a:lnTo>
                    <a:pt x="86741" y="2304631"/>
                  </a:lnTo>
                  <a:lnTo>
                    <a:pt x="90157" y="2308441"/>
                  </a:lnTo>
                  <a:lnTo>
                    <a:pt x="89535" y="2308441"/>
                  </a:lnTo>
                  <a:lnTo>
                    <a:pt x="89115" y="2309711"/>
                  </a:lnTo>
                  <a:lnTo>
                    <a:pt x="93726" y="2308441"/>
                  </a:lnTo>
                  <a:lnTo>
                    <a:pt x="95326" y="2313521"/>
                  </a:lnTo>
                  <a:lnTo>
                    <a:pt x="99110" y="2316061"/>
                  </a:lnTo>
                  <a:lnTo>
                    <a:pt x="97980" y="2316061"/>
                  </a:lnTo>
                  <a:lnTo>
                    <a:pt x="100063" y="2317331"/>
                  </a:lnTo>
                  <a:lnTo>
                    <a:pt x="102196" y="2316061"/>
                  </a:lnTo>
                  <a:lnTo>
                    <a:pt x="102933" y="2316061"/>
                  </a:lnTo>
                  <a:lnTo>
                    <a:pt x="101549" y="2313521"/>
                  </a:lnTo>
                  <a:lnTo>
                    <a:pt x="102590" y="2313521"/>
                  </a:lnTo>
                  <a:lnTo>
                    <a:pt x="103771" y="2310981"/>
                  </a:lnTo>
                  <a:lnTo>
                    <a:pt x="104254" y="2317331"/>
                  </a:lnTo>
                  <a:lnTo>
                    <a:pt x="110845" y="2310981"/>
                  </a:lnTo>
                  <a:lnTo>
                    <a:pt x="114363" y="2316061"/>
                  </a:lnTo>
                  <a:lnTo>
                    <a:pt x="113525" y="2317331"/>
                  </a:lnTo>
                  <a:lnTo>
                    <a:pt x="113106" y="2317331"/>
                  </a:lnTo>
                  <a:lnTo>
                    <a:pt x="116725" y="2318601"/>
                  </a:lnTo>
                  <a:lnTo>
                    <a:pt x="113995" y="2321115"/>
                  </a:lnTo>
                  <a:lnTo>
                    <a:pt x="113563" y="2320594"/>
                  </a:lnTo>
                  <a:lnTo>
                    <a:pt x="111340" y="2320810"/>
                  </a:lnTo>
                  <a:lnTo>
                    <a:pt x="110693" y="2321077"/>
                  </a:lnTo>
                  <a:lnTo>
                    <a:pt x="111544" y="2319871"/>
                  </a:lnTo>
                  <a:lnTo>
                    <a:pt x="109601" y="2317331"/>
                  </a:lnTo>
                  <a:lnTo>
                    <a:pt x="111404" y="2317331"/>
                  </a:lnTo>
                  <a:lnTo>
                    <a:pt x="110871" y="2316061"/>
                  </a:lnTo>
                  <a:lnTo>
                    <a:pt x="106921" y="2318601"/>
                  </a:lnTo>
                  <a:lnTo>
                    <a:pt x="105778" y="2319871"/>
                  </a:lnTo>
                  <a:lnTo>
                    <a:pt x="106857" y="2319871"/>
                  </a:lnTo>
                  <a:lnTo>
                    <a:pt x="108077" y="2321141"/>
                  </a:lnTo>
                  <a:lnTo>
                    <a:pt x="108864" y="2321141"/>
                  </a:lnTo>
                  <a:lnTo>
                    <a:pt x="109753" y="2322411"/>
                  </a:lnTo>
                  <a:lnTo>
                    <a:pt x="110223" y="2321737"/>
                  </a:lnTo>
                  <a:lnTo>
                    <a:pt x="110858" y="2322118"/>
                  </a:lnTo>
                  <a:lnTo>
                    <a:pt x="112102" y="2322423"/>
                  </a:lnTo>
                  <a:lnTo>
                    <a:pt x="112864" y="2322157"/>
                  </a:lnTo>
                  <a:lnTo>
                    <a:pt x="114414" y="2321598"/>
                  </a:lnTo>
                  <a:lnTo>
                    <a:pt x="114033" y="2321166"/>
                  </a:lnTo>
                  <a:lnTo>
                    <a:pt x="118884" y="2322411"/>
                  </a:lnTo>
                  <a:lnTo>
                    <a:pt x="118516" y="2321141"/>
                  </a:lnTo>
                  <a:lnTo>
                    <a:pt x="117792" y="2318601"/>
                  </a:lnTo>
                  <a:lnTo>
                    <a:pt x="121069" y="2321141"/>
                  </a:lnTo>
                  <a:lnTo>
                    <a:pt x="119265" y="2321141"/>
                  </a:lnTo>
                  <a:lnTo>
                    <a:pt x="121246" y="2324951"/>
                  </a:lnTo>
                  <a:lnTo>
                    <a:pt x="126695" y="2324951"/>
                  </a:lnTo>
                  <a:lnTo>
                    <a:pt x="125425" y="2328761"/>
                  </a:lnTo>
                  <a:lnTo>
                    <a:pt x="124447" y="2330107"/>
                  </a:lnTo>
                  <a:lnTo>
                    <a:pt x="124307" y="2330348"/>
                  </a:lnTo>
                  <a:lnTo>
                    <a:pt x="126390" y="2330031"/>
                  </a:lnTo>
                  <a:lnTo>
                    <a:pt x="125056" y="2331745"/>
                  </a:lnTo>
                  <a:lnTo>
                    <a:pt x="128371" y="2333841"/>
                  </a:lnTo>
                  <a:lnTo>
                    <a:pt x="130124" y="2335111"/>
                  </a:lnTo>
                  <a:lnTo>
                    <a:pt x="130746" y="2331301"/>
                  </a:lnTo>
                  <a:lnTo>
                    <a:pt x="134632" y="2331301"/>
                  </a:lnTo>
                  <a:lnTo>
                    <a:pt x="133972" y="2332571"/>
                  </a:lnTo>
                  <a:lnTo>
                    <a:pt x="132753" y="2336381"/>
                  </a:lnTo>
                  <a:lnTo>
                    <a:pt x="133794" y="2337587"/>
                  </a:lnTo>
                  <a:lnTo>
                    <a:pt x="137007" y="2336381"/>
                  </a:lnTo>
                  <a:lnTo>
                    <a:pt x="139585" y="2338857"/>
                  </a:lnTo>
                  <a:lnTo>
                    <a:pt x="267906" y="2338857"/>
                  </a:lnTo>
                  <a:lnTo>
                    <a:pt x="267296" y="2336381"/>
                  </a:lnTo>
                  <a:lnTo>
                    <a:pt x="266992" y="2335111"/>
                  </a:lnTo>
                  <a:lnTo>
                    <a:pt x="273215" y="2333841"/>
                  </a:lnTo>
                  <a:lnTo>
                    <a:pt x="271449" y="2333841"/>
                  </a:lnTo>
                  <a:lnTo>
                    <a:pt x="274535" y="2331301"/>
                  </a:lnTo>
                  <a:lnTo>
                    <a:pt x="274243" y="2331301"/>
                  </a:lnTo>
                  <a:lnTo>
                    <a:pt x="274878" y="2330031"/>
                  </a:lnTo>
                  <a:lnTo>
                    <a:pt x="275501" y="2328761"/>
                  </a:lnTo>
                  <a:lnTo>
                    <a:pt x="275640" y="2332571"/>
                  </a:lnTo>
                  <a:lnTo>
                    <a:pt x="283108" y="2336381"/>
                  </a:lnTo>
                  <a:lnTo>
                    <a:pt x="288836" y="2332571"/>
                  </a:lnTo>
                  <a:lnTo>
                    <a:pt x="288594" y="2331301"/>
                  </a:lnTo>
                  <a:lnTo>
                    <a:pt x="284226" y="2331301"/>
                  </a:lnTo>
                  <a:lnTo>
                    <a:pt x="284124" y="2328761"/>
                  </a:lnTo>
                  <a:lnTo>
                    <a:pt x="284073" y="2327491"/>
                  </a:lnTo>
                  <a:lnTo>
                    <a:pt x="287642" y="2326221"/>
                  </a:lnTo>
                  <a:lnTo>
                    <a:pt x="287858" y="2326221"/>
                  </a:lnTo>
                  <a:lnTo>
                    <a:pt x="287553" y="2327491"/>
                  </a:lnTo>
                  <a:lnTo>
                    <a:pt x="288975" y="2326221"/>
                  </a:lnTo>
                  <a:lnTo>
                    <a:pt x="290398" y="2324951"/>
                  </a:lnTo>
                  <a:lnTo>
                    <a:pt x="295922" y="2328761"/>
                  </a:lnTo>
                  <a:lnTo>
                    <a:pt x="295084" y="2323681"/>
                  </a:lnTo>
                  <a:lnTo>
                    <a:pt x="298488" y="2325890"/>
                  </a:lnTo>
                  <a:lnTo>
                    <a:pt x="298196" y="2323681"/>
                  </a:lnTo>
                  <a:lnTo>
                    <a:pt x="301828" y="2322411"/>
                  </a:lnTo>
                  <a:lnTo>
                    <a:pt x="302196" y="2321141"/>
                  </a:lnTo>
                  <a:lnTo>
                    <a:pt x="303568" y="2318601"/>
                  </a:lnTo>
                  <a:lnTo>
                    <a:pt x="304939" y="2316061"/>
                  </a:lnTo>
                  <a:lnTo>
                    <a:pt x="306997" y="2317331"/>
                  </a:lnTo>
                  <a:lnTo>
                    <a:pt x="310235" y="2317331"/>
                  </a:lnTo>
                  <a:lnTo>
                    <a:pt x="307873" y="2316061"/>
                  </a:lnTo>
                  <a:lnTo>
                    <a:pt x="305511" y="2314791"/>
                  </a:lnTo>
                  <a:lnTo>
                    <a:pt x="308089" y="2313521"/>
                  </a:lnTo>
                  <a:lnTo>
                    <a:pt x="311099" y="2317331"/>
                  </a:lnTo>
                  <a:lnTo>
                    <a:pt x="313626" y="2313521"/>
                  </a:lnTo>
                  <a:lnTo>
                    <a:pt x="315302" y="2310981"/>
                  </a:lnTo>
                  <a:lnTo>
                    <a:pt x="316852" y="2313521"/>
                  </a:lnTo>
                  <a:lnTo>
                    <a:pt x="317957" y="2312251"/>
                  </a:lnTo>
                  <a:lnTo>
                    <a:pt x="320649" y="2312251"/>
                  </a:lnTo>
                  <a:lnTo>
                    <a:pt x="321589" y="2313521"/>
                  </a:lnTo>
                  <a:lnTo>
                    <a:pt x="320725" y="2312251"/>
                  </a:lnTo>
                  <a:lnTo>
                    <a:pt x="320941" y="2312251"/>
                  </a:lnTo>
                  <a:lnTo>
                    <a:pt x="320217" y="2311501"/>
                  </a:lnTo>
                  <a:lnTo>
                    <a:pt x="319862" y="2310981"/>
                  </a:lnTo>
                  <a:lnTo>
                    <a:pt x="318998" y="2309711"/>
                  </a:lnTo>
                  <a:lnTo>
                    <a:pt x="323126" y="2307171"/>
                  </a:lnTo>
                  <a:lnTo>
                    <a:pt x="323964" y="2305901"/>
                  </a:lnTo>
                  <a:lnTo>
                    <a:pt x="324802" y="2304631"/>
                  </a:lnTo>
                  <a:lnTo>
                    <a:pt x="325640" y="2303361"/>
                  </a:lnTo>
                  <a:lnTo>
                    <a:pt x="329133" y="2309711"/>
                  </a:lnTo>
                  <a:lnTo>
                    <a:pt x="328828" y="2303361"/>
                  </a:lnTo>
                  <a:lnTo>
                    <a:pt x="328764" y="2302091"/>
                  </a:lnTo>
                  <a:lnTo>
                    <a:pt x="328701" y="2300821"/>
                  </a:lnTo>
                  <a:lnTo>
                    <a:pt x="333946" y="2304631"/>
                  </a:lnTo>
                  <a:lnTo>
                    <a:pt x="331533" y="2300821"/>
                  </a:lnTo>
                  <a:lnTo>
                    <a:pt x="334721" y="2299551"/>
                  </a:lnTo>
                  <a:lnTo>
                    <a:pt x="337921" y="2298281"/>
                  </a:lnTo>
                  <a:lnTo>
                    <a:pt x="337210" y="2297011"/>
                  </a:lnTo>
                  <a:lnTo>
                    <a:pt x="335788" y="2294471"/>
                  </a:lnTo>
                  <a:lnTo>
                    <a:pt x="337820" y="2293201"/>
                  </a:lnTo>
                  <a:lnTo>
                    <a:pt x="340512" y="2295741"/>
                  </a:lnTo>
                  <a:lnTo>
                    <a:pt x="342099" y="2297011"/>
                  </a:lnTo>
                  <a:lnTo>
                    <a:pt x="341947" y="2294471"/>
                  </a:lnTo>
                  <a:lnTo>
                    <a:pt x="344614" y="2295741"/>
                  </a:lnTo>
                  <a:lnTo>
                    <a:pt x="346062" y="2294471"/>
                  </a:lnTo>
                  <a:lnTo>
                    <a:pt x="348970" y="2291931"/>
                  </a:lnTo>
                  <a:lnTo>
                    <a:pt x="350608" y="2290661"/>
                  </a:lnTo>
                  <a:lnTo>
                    <a:pt x="352247" y="2289391"/>
                  </a:lnTo>
                  <a:lnTo>
                    <a:pt x="351383" y="2284311"/>
                  </a:lnTo>
                  <a:lnTo>
                    <a:pt x="353542" y="2285581"/>
                  </a:lnTo>
                  <a:lnTo>
                    <a:pt x="353123" y="2284311"/>
                  </a:lnTo>
                  <a:lnTo>
                    <a:pt x="354406" y="2281771"/>
                  </a:lnTo>
                  <a:lnTo>
                    <a:pt x="352183" y="2281771"/>
                  </a:lnTo>
                  <a:lnTo>
                    <a:pt x="353479" y="2280501"/>
                  </a:lnTo>
                  <a:lnTo>
                    <a:pt x="350202" y="2277961"/>
                  </a:lnTo>
                  <a:lnTo>
                    <a:pt x="354164" y="2277961"/>
                  </a:lnTo>
                  <a:lnTo>
                    <a:pt x="354876" y="2274151"/>
                  </a:lnTo>
                  <a:lnTo>
                    <a:pt x="355879" y="2274151"/>
                  </a:lnTo>
                  <a:lnTo>
                    <a:pt x="356603" y="2275421"/>
                  </a:lnTo>
                  <a:lnTo>
                    <a:pt x="356616" y="2276691"/>
                  </a:lnTo>
                  <a:lnTo>
                    <a:pt x="357657" y="2275421"/>
                  </a:lnTo>
                  <a:lnTo>
                    <a:pt x="358990" y="2276691"/>
                  </a:lnTo>
                  <a:lnTo>
                    <a:pt x="358876" y="2275421"/>
                  </a:lnTo>
                  <a:lnTo>
                    <a:pt x="358736" y="2274151"/>
                  </a:lnTo>
                  <a:lnTo>
                    <a:pt x="358317" y="2270341"/>
                  </a:lnTo>
                  <a:lnTo>
                    <a:pt x="358038" y="2267801"/>
                  </a:lnTo>
                  <a:lnTo>
                    <a:pt x="353809" y="2270341"/>
                  </a:lnTo>
                  <a:lnTo>
                    <a:pt x="352209" y="2269071"/>
                  </a:lnTo>
                  <a:lnTo>
                    <a:pt x="352653" y="2266531"/>
                  </a:lnTo>
                  <a:lnTo>
                    <a:pt x="354228" y="2265261"/>
                  </a:lnTo>
                  <a:lnTo>
                    <a:pt x="358000" y="2266531"/>
                  </a:lnTo>
                  <a:lnTo>
                    <a:pt x="357251" y="2265261"/>
                  </a:lnTo>
                  <a:lnTo>
                    <a:pt x="355739" y="2262721"/>
                  </a:lnTo>
                  <a:lnTo>
                    <a:pt x="356743" y="2260181"/>
                  </a:lnTo>
                  <a:lnTo>
                    <a:pt x="359435" y="2261451"/>
                  </a:lnTo>
                  <a:lnTo>
                    <a:pt x="361010" y="2260181"/>
                  </a:lnTo>
                  <a:lnTo>
                    <a:pt x="360032" y="2261451"/>
                  </a:lnTo>
                  <a:lnTo>
                    <a:pt x="364515" y="2267801"/>
                  </a:lnTo>
                  <a:lnTo>
                    <a:pt x="367728" y="2263991"/>
                  </a:lnTo>
                  <a:lnTo>
                    <a:pt x="366433" y="2266531"/>
                  </a:lnTo>
                  <a:lnTo>
                    <a:pt x="367398" y="2269071"/>
                  </a:lnTo>
                  <a:lnTo>
                    <a:pt x="367144" y="2270341"/>
                  </a:lnTo>
                  <a:lnTo>
                    <a:pt x="367969" y="2269071"/>
                  </a:lnTo>
                  <a:lnTo>
                    <a:pt x="368642" y="2269071"/>
                  </a:lnTo>
                  <a:lnTo>
                    <a:pt x="368909" y="2271611"/>
                  </a:lnTo>
                  <a:lnTo>
                    <a:pt x="370560" y="2267801"/>
                  </a:lnTo>
                  <a:lnTo>
                    <a:pt x="367804" y="2269071"/>
                  </a:lnTo>
                  <a:lnTo>
                    <a:pt x="369976" y="2265261"/>
                  </a:lnTo>
                  <a:lnTo>
                    <a:pt x="372783" y="2267801"/>
                  </a:lnTo>
                  <a:lnTo>
                    <a:pt x="374548" y="2267801"/>
                  </a:lnTo>
                  <a:lnTo>
                    <a:pt x="377558" y="2265261"/>
                  </a:lnTo>
                  <a:lnTo>
                    <a:pt x="370535" y="2265261"/>
                  </a:lnTo>
                  <a:lnTo>
                    <a:pt x="371081" y="2263991"/>
                  </a:lnTo>
                  <a:lnTo>
                    <a:pt x="370103" y="2260181"/>
                  </a:lnTo>
                  <a:lnTo>
                    <a:pt x="369773" y="2258911"/>
                  </a:lnTo>
                  <a:lnTo>
                    <a:pt x="364744" y="2258911"/>
                  </a:lnTo>
                  <a:lnTo>
                    <a:pt x="370370" y="2251862"/>
                  </a:lnTo>
                  <a:lnTo>
                    <a:pt x="370446" y="2252561"/>
                  </a:lnTo>
                  <a:lnTo>
                    <a:pt x="372630" y="2250021"/>
                  </a:lnTo>
                  <a:lnTo>
                    <a:pt x="372884" y="2249716"/>
                  </a:lnTo>
                  <a:lnTo>
                    <a:pt x="372694" y="2248751"/>
                  </a:lnTo>
                  <a:lnTo>
                    <a:pt x="373126" y="2247481"/>
                  </a:lnTo>
                  <a:lnTo>
                    <a:pt x="373557" y="2246211"/>
                  </a:lnTo>
                  <a:lnTo>
                    <a:pt x="376301" y="2246211"/>
                  </a:lnTo>
                  <a:lnTo>
                    <a:pt x="376821" y="2245753"/>
                  </a:lnTo>
                  <a:lnTo>
                    <a:pt x="377240" y="2242401"/>
                  </a:lnTo>
                  <a:lnTo>
                    <a:pt x="378256" y="2242401"/>
                  </a:lnTo>
                  <a:lnTo>
                    <a:pt x="378498" y="2241131"/>
                  </a:lnTo>
                  <a:lnTo>
                    <a:pt x="378739" y="2239861"/>
                  </a:lnTo>
                  <a:lnTo>
                    <a:pt x="379984" y="2239861"/>
                  </a:lnTo>
                  <a:lnTo>
                    <a:pt x="381558" y="2242401"/>
                  </a:lnTo>
                  <a:lnTo>
                    <a:pt x="384949" y="2242401"/>
                  </a:lnTo>
                  <a:lnTo>
                    <a:pt x="384327" y="2244941"/>
                  </a:lnTo>
                  <a:lnTo>
                    <a:pt x="385089" y="2243671"/>
                  </a:lnTo>
                  <a:lnTo>
                    <a:pt x="387197" y="2238591"/>
                  </a:lnTo>
                  <a:lnTo>
                    <a:pt x="387718" y="2237321"/>
                  </a:lnTo>
                  <a:lnTo>
                    <a:pt x="383476" y="2238591"/>
                  </a:lnTo>
                  <a:lnTo>
                    <a:pt x="384695" y="2236051"/>
                  </a:lnTo>
                  <a:lnTo>
                    <a:pt x="382612" y="2236051"/>
                  </a:lnTo>
                  <a:lnTo>
                    <a:pt x="378231" y="2239861"/>
                  </a:lnTo>
                  <a:lnTo>
                    <a:pt x="379984" y="2234781"/>
                  </a:lnTo>
                  <a:lnTo>
                    <a:pt x="380606" y="2234781"/>
                  </a:lnTo>
                  <a:lnTo>
                    <a:pt x="379971" y="2232241"/>
                  </a:lnTo>
                  <a:lnTo>
                    <a:pt x="379641" y="2230971"/>
                  </a:lnTo>
                  <a:lnTo>
                    <a:pt x="382003" y="2229701"/>
                  </a:lnTo>
                  <a:lnTo>
                    <a:pt x="381139" y="2229701"/>
                  </a:lnTo>
                  <a:lnTo>
                    <a:pt x="380657" y="2228431"/>
                  </a:lnTo>
                  <a:lnTo>
                    <a:pt x="382244" y="2228431"/>
                  </a:lnTo>
                  <a:lnTo>
                    <a:pt x="383057" y="2227161"/>
                  </a:lnTo>
                  <a:lnTo>
                    <a:pt x="384365" y="2227161"/>
                  </a:lnTo>
                  <a:lnTo>
                    <a:pt x="385508" y="2223351"/>
                  </a:lnTo>
                  <a:lnTo>
                    <a:pt x="382905" y="2223351"/>
                  </a:lnTo>
                  <a:lnTo>
                    <a:pt x="383374" y="2220811"/>
                  </a:lnTo>
                  <a:lnTo>
                    <a:pt x="384352" y="2220811"/>
                  </a:lnTo>
                  <a:lnTo>
                    <a:pt x="386003" y="2222081"/>
                  </a:lnTo>
                  <a:lnTo>
                    <a:pt x="386727" y="2220811"/>
                  </a:lnTo>
                  <a:lnTo>
                    <a:pt x="387451" y="2219541"/>
                  </a:lnTo>
                  <a:lnTo>
                    <a:pt x="388099" y="2217001"/>
                  </a:lnTo>
                  <a:lnTo>
                    <a:pt x="388759" y="2214461"/>
                  </a:lnTo>
                  <a:lnTo>
                    <a:pt x="391210" y="2213191"/>
                  </a:lnTo>
                  <a:lnTo>
                    <a:pt x="390779" y="2210231"/>
                  </a:lnTo>
                  <a:lnTo>
                    <a:pt x="390563" y="2210270"/>
                  </a:lnTo>
                  <a:lnTo>
                    <a:pt x="390283" y="2213191"/>
                  </a:lnTo>
                  <a:lnTo>
                    <a:pt x="388543" y="2210651"/>
                  </a:lnTo>
                  <a:lnTo>
                    <a:pt x="390563" y="2210270"/>
                  </a:lnTo>
                  <a:lnTo>
                    <a:pt x="390652" y="2209381"/>
                  </a:lnTo>
                  <a:lnTo>
                    <a:pt x="390779" y="2210231"/>
                  </a:lnTo>
                  <a:lnTo>
                    <a:pt x="395312" y="2209381"/>
                  </a:lnTo>
                  <a:close/>
                </a:path>
                <a:path w="405764" h="2353309">
                  <a:moveTo>
                    <a:pt x="395312" y="259080"/>
                  </a:moveTo>
                  <a:lnTo>
                    <a:pt x="395071" y="256540"/>
                  </a:lnTo>
                  <a:lnTo>
                    <a:pt x="370078" y="256540"/>
                  </a:lnTo>
                  <a:lnTo>
                    <a:pt x="369709" y="256540"/>
                  </a:lnTo>
                  <a:lnTo>
                    <a:pt x="373646" y="266700"/>
                  </a:lnTo>
                  <a:lnTo>
                    <a:pt x="370230" y="264617"/>
                  </a:lnTo>
                  <a:lnTo>
                    <a:pt x="370230" y="300189"/>
                  </a:lnTo>
                  <a:lnTo>
                    <a:pt x="367550" y="300990"/>
                  </a:lnTo>
                  <a:lnTo>
                    <a:pt x="366903" y="299720"/>
                  </a:lnTo>
                  <a:lnTo>
                    <a:pt x="368198" y="297180"/>
                  </a:lnTo>
                  <a:lnTo>
                    <a:pt x="369912" y="297180"/>
                  </a:lnTo>
                  <a:lnTo>
                    <a:pt x="370230" y="300189"/>
                  </a:lnTo>
                  <a:lnTo>
                    <a:pt x="370230" y="264617"/>
                  </a:lnTo>
                  <a:lnTo>
                    <a:pt x="367398" y="262890"/>
                  </a:lnTo>
                  <a:lnTo>
                    <a:pt x="368287" y="269240"/>
                  </a:lnTo>
                  <a:lnTo>
                    <a:pt x="367068" y="270510"/>
                  </a:lnTo>
                  <a:lnTo>
                    <a:pt x="365925" y="276860"/>
                  </a:lnTo>
                  <a:lnTo>
                    <a:pt x="364909" y="270510"/>
                  </a:lnTo>
                  <a:lnTo>
                    <a:pt x="360591" y="277926"/>
                  </a:lnTo>
                  <a:lnTo>
                    <a:pt x="361099" y="278130"/>
                  </a:lnTo>
                  <a:lnTo>
                    <a:pt x="360641" y="280670"/>
                  </a:lnTo>
                  <a:lnTo>
                    <a:pt x="358330" y="281940"/>
                  </a:lnTo>
                  <a:lnTo>
                    <a:pt x="356958" y="280670"/>
                  </a:lnTo>
                  <a:lnTo>
                    <a:pt x="355600" y="279400"/>
                  </a:lnTo>
                  <a:lnTo>
                    <a:pt x="355714" y="280670"/>
                  </a:lnTo>
                  <a:lnTo>
                    <a:pt x="355079" y="279400"/>
                  </a:lnTo>
                  <a:lnTo>
                    <a:pt x="355892" y="283210"/>
                  </a:lnTo>
                  <a:lnTo>
                    <a:pt x="353098" y="284480"/>
                  </a:lnTo>
                  <a:lnTo>
                    <a:pt x="352552" y="281940"/>
                  </a:lnTo>
                  <a:lnTo>
                    <a:pt x="350888" y="283210"/>
                  </a:lnTo>
                  <a:lnTo>
                    <a:pt x="353390" y="285750"/>
                  </a:lnTo>
                  <a:lnTo>
                    <a:pt x="352488" y="285750"/>
                  </a:lnTo>
                  <a:lnTo>
                    <a:pt x="352272" y="288290"/>
                  </a:lnTo>
                  <a:lnTo>
                    <a:pt x="351536" y="289560"/>
                  </a:lnTo>
                  <a:lnTo>
                    <a:pt x="350951" y="289560"/>
                  </a:lnTo>
                  <a:lnTo>
                    <a:pt x="350304" y="290830"/>
                  </a:lnTo>
                  <a:lnTo>
                    <a:pt x="349783" y="288290"/>
                  </a:lnTo>
                  <a:lnTo>
                    <a:pt x="348653" y="292100"/>
                  </a:lnTo>
                  <a:lnTo>
                    <a:pt x="347243" y="290830"/>
                  </a:lnTo>
                  <a:lnTo>
                    <a:pt x="346125" y="292100"/>
                  </a:lnTo>
                  <a:lnTo>
                    <a:pt x="344881" y="295910"/>
                  </a:lnTo>
                  <a:lnTo>
                    <a:pt x="347014" y="295910"/>
                  </a:lnTo>
                  <a:lnTo>
                    <a:pt x="346202" y="300990"/>
                  </a:lnTo>
                  <a:lnTo>
                    <a:pt x="344271" y="294640"/>
                  </a:lnTo>
                  <a:lnTo>
                    <a:pt x="342049" y="297180"/>
                  </a:lnTo>
                  <a:lnTo>
                    <a:pt x="344233" y="298450"/>
                  </a:lnTo>
                  <a:lnTo>
                    <a:pt x="337718" y="299720"/>
                  </a:lnTo>
                  <a:lnTo>
                    <a:pt x="340868" y="307340"/>
                  </a:lnTo>
                  <a:lnTo>
                    <a:pt x="336410" y="308610"/>
                  </a:lnTo>
                  <a:lnTo>
                    <a:pt x="337261" y="306070"/>
                  </a:lnTo>
                  <a:lnTo>
                    <a:pt x="335114" y="305028"/>
                  </a:lnTo>
                  <a:lnTo>
                    <a:pt x="334086" y="308610"/>
                  </a:lnTo>
                  <a:lnTo>
                    <a:pt x="329730" y="312420"/>
                  </a:lnTo>
                  <a:lnTo>
                    <a:pt x="329768" y="316230"/>
                  </a:lnTo>
                  <a:lnTo>
                    <a:pt x="326263" y="314960"/>
                  </a:lnTo>
                  <a:lnTo>
                    <a:pt x="325272" y="314960"/>
                  </a:lnTo>
                  <a:lnTo>
                    <a:pt x="321818" y="316230"/>
                  </a:lnTo>
                  <a:lnTo>
                    <a:pt x="320268" y="317500"/>
                  </a:lnTo>
                  <a:lnTo>
                    <a:pt x="320243" y="317715"/>
                  </a:lnTo>
                  <a:lnTo>
                    <a:pt x="321056" y="320040"/>
                  </a:lnTo>
                  <a:lnTo>
                    <a:pt x="318287" y="321310"/>
                  </a:lnTo>
                  <a:lnTo>
                    <a:pt x="316357" y="325120"/>
                  </a:lnTo>
                  <a:lnTo>
                    <a:pt x="314502" y="323850"/>
                  </a:lnTo>
                  <a:lnTo>
                    <a:pt x="315480" y="325120"/>
                  </a:lnTo>
                  <a:lnTo>
                    <a:pt x="312635" y="325120"/>
                  </a:lnTo>
                  <a:lnTo>
                    <a:pt x="312813" y="326390"/>
                  </a:lnTo>
                  <a:lnTo>
                    <a:pt x="311924" y="326390"/>
                  </a:lnTo>
                  <a:lnTo>
                    <a:pt x="313690" y="327660"/>
                  </a:lnTo>
                  <a:lnTo>
                    <a:pt x="306920" y="326390"/>
                  </a:lnTo>
                  <a:lnTo>
                    <a:pt x="309841" y="335280"/>
                  </a:lnTo>
                  <a:lnTo>
                    <a:pt x="303441" y="334010"/>
                  </a:lnTo>
                  <a:lnTo>
                    <a:pt x="303644" y="332740"/>
                  </a:lnTo>
                  <a:lnTo>
                    <a:pt x="302755" y="334010"/>
                  </a:lnTo>
                  <a:lnTo>
                    <a:pt x="301891" y="334010"/>
                  </a:lnTo>
                  <a:lnTo>
                    <a:pt x="302082" y="332740"/>
                  </a:lnTo>
                  <a:lnTo>
                    <a:pt x="301320" y="331470"/>
                  </a:lnTo>
                  <a:lnTo>
                    <a:pt x="299046" y="332740"/>
                  </a:lnTo>
                  <a:lnTo>
                    <a:pt x="296722" y="335280"/>
                  </a:lnTo>
                  <a:lnTo>
                    <a:pt x="294233" y="335280"/>
                  </a:lnTo>
                  <a:lnTo>
                    <a:pt x="296646" y="336550"/>
                  </a:lnTo>
                  <a:lnTo>
                    <a:pt x="295313" y="337820"/>
                  </a:lnTo>
                  <a:lnTo>
                    <a:pt x="295567" y="340360"/>
                  </a:lnTo>
                  <a:lnTo>
                    <a:pt x="293039" y="340360"/>
                  </a:lnTo>
                  <a:lnTo>
                    <a:pt x="293916" y="335280"/>
                  </a:lnTo>
                  <a:lnTo>
                    <a:pt x="290576" y="341630"/>
                  </a:lnTo>
                  <a:lnTo>
                    <a:pt x="288645" y="339090"/>
                  </a:lnTo>
                  <a:lnTo>
                    <a:pt x="289636" y="337820"/>
                  </a:lnTo>
                  <a:lnTo>
                    <a:pt x="287705" y="339090"/>
                  </a:lnTo>
                  <a:lnTo>
                    <a:pt x="289153" y="341630"/>
                  </a:lnTo>
                  <a:lnTo>
                    <a:pt x="286842" y="342900"/>
                  </a:lnTo>
                  <a:lnTo>
                    <a:pt x="286753" y="342658"/>
                  </a:lnTo>
                  <a:lnTo>
                    <a:pt x="286727" y="342900"/>
                  </a:lnTo>
                  <a:lnTo>
                    <a:pt x="286613" y="344170"/>
                  </a:lnTo>
                  <a:lnTo>
                    <a:pt x="285280" y="345440"/>
                  </a:lnTo>
                  <a:lnTo>
                    <a:pt x="283387" y="344170"/>
                  </a:lnTo>
                  <a:lnTo>
                    <a:pt x="284187" y="342900"/>
                  </a:lnTo>
                  <a:lnTo>
                    <a:pt x="282384" y="345440"/>
                  </a:lnTo>
                  <a:lnTo>
                    <a:pt x="278422" y="345440"/>
                  </a:lnTo>
                  <a:lnTo>
                    <a:pt x="277876" y="346710"/>
                  </a:lnTo>
                  <a:lnTo>
                    <a:pt x="276326" y="346710"/>
                  </a:lnTo>
                  <a:lnTo>
                    <a:pt x="275983" y="345440"/>
                  </a:lnTo>
                  <a:lnTo>
                    <a:pt x="276339" y="344170"/>
                  </a:lnTo>
                  <a:lnTo>
                    <a:pt x="272491" y="347980"/>
                  </a:lnTo>
                  <a:lnTo>
                    <a:pt x="274116" y="345440"/>
                  </a:lnTo>
                  <a:lnTo>
                    <a:pt x="270065" y="349250"/>
                  </a:lnTo>
                  <a:lnTo>
                    <a:pt x="269608" y="347980"/>
                  </a:lnTo>
                  <a:lnTo>
                    <a:pt x="268541" y="350520"/>
                  </a:lnTo>
                  <a:lnTo>
                    <a:pt x="265023" y="347980"/>
                  </a:lnTo>
                  <a:lnTo>
                    <a:pt x="266547" y="349250"/>
                  </a:lnTo>
                  <a:lnTo>
                    <a:pt x="265023" y="350532"/>
                  </a:lnTo>
                  <a:lnTo>
                    <a:pt x="264350" y="351790"/>
                  </a:lnTo>
                  <a:lnTo>
                    <a:pt x="262178" y="351790"/>
                  </a:lnTo>
                  <a:lnTo>
                    <a:pt x="262242" y="349250"/>
                  </a:lnTo>
                  <a:lnTo>
                    <a:pt x="258051" y="351790"/>
                  </a:lnTo>
                  <a:lnTo>
                    <a:pt x="255993" y="347980"/>
                  </a:lnTo>
                  <a:lnTo>
                    <a:pt x="252412" y="351790"/>
                  </a:lnTo>
                  <a:lnTo>
                    <a:pt x="252006" y="351790"/>
                  </a:lnTo>
                  <a:lnTo>
                    <a:pt x="252768" y="350520"/>
                  </a:lnTo>
                  <a:lnTo>
                    <a:pt x="249529" y="354330"/>
                  </a:lnTo>
                  <a:lnTo>
                    <a:pt x="249402" y="353060"/>
                  </a:lnTo>
                  <a:lnTo>
                    <a:pt x="249288" y="351790"/>
                  </a:lnTo>
                  <a:lnTo>
                    <a:pt x="248780" y="346710"/>
                  </a:lnTo>
                  <a:lnTo>
                    <a:pt x="245732" y="351701"/>
                  </a:lnTo>
                  <a:lnTo>
                    <a:pt x="245148" y="350532"/>
                  </a:lnTo>
                  <a:lnTo>
                    <a:pt x="243611" y="351790"/>
                  </a:lnTo>
                  <a:lnTo>
                    <a:pt x="243154" y="349250"/>
                  </a:lnTo>
                  <a:lnTo>
                    <a:pt x="242519" y="353060"/>
                  </a:lnTo>
                  <a:lnTo>
                    <a:pt x="241655" y="351790"/>
                  </a:lnTo>
                  <a:lnTo>
                    <a:pt x="240792" y="350520"/>
                  </a:lnTo>
                  <a:lnTo>
                    <a:pt x="240309" y="351790"/>
                  </a:lnTo>
                  <a:lnTo>
                    <a:pt x="237324" y="346710"/>
                  </a:lnTo>
                  <a:lnTo>
                    <a:pt x="235229" y="351790"/>
                  </a:lnTo>
                  <a:lnTo>
                    <a:pt x="231940" y="347980"/>
                  </a:lnTo>
                  <a:lnTo>
                    <a:pt x="232905" y="351790"/>
                  </a:lnTo>
                  <a:lnTo>
                    <a:pt x="229997" y="355600"/>
                  </a:lnTo>
                  <a:lnTo>
                    <a:pt x="225717" y="355600"/>
                  </a:lnTo>
                  <a:lnTo>
                    <a:pt x="221449" y="354330"/>
                  </a:lnTo>
                  <a:lnTo>
                    <a:pt x="219290" y="353060"/>
                  </a:lnTo>
                  <a:lnTo>
                    <a:pt x="217144" y="351790"/>
                  </a:lnTo>
                  <a:lnTo>
                    <a:pt x="212890" y="350520"/>
                  </a:lnTo>
                  <a:lnTo>
                    <a:pt x="208711" y="351790"/>
                  </a:lnTo>
                  <a:lnTo>
                    <a:pt x="208927" y="349250"/>
                  </a:lnTo>
                  <a:lnTo>
                    <a:pt x="205397" y="353060"/>
                  </a:lnTo>
                  <a:lnTo>
                    <a:pt x="203657" y="350520"/>
                  </a:lnTo>
                  <a:lnTo>
                    <a:pt x="206616" y="350520"/>
                  </a:lnTo>
                  <a:lnTo>
                    <a:pt x="206095" y="349250"/>
                  </a:lnTo>
                  <a:lnTo>
                    <a:pt x="202399" y="350520"/>
                  </a:lnTo>
                  <a:lnTo>
                    <a:pt x="204368" y="353060"/>
                  </a:lnTo>
                  <a:lnTo>
                    <a:pt x="199986" y="353060"/>
                  </a:lnTo>
                  <a:lnTo>
                    <a:pt x="197942" y="351790"/>
                  </a:lnTo>
                  <a:lnTo>
                    <a:pt x="191820" y="351790"/>
                  </a:lnTo>
                  <a:lnTo>
                    <a:pt x="189242" y="350520"/>
                  </a:lnTo>
                  <a:lnTo>
                    <a:pt x="189115" y="350520"/>
                  </a:lnTo>
                  <a:lnTo>
                    <a:pt x="188874" y="351790"/>
                  </a:lnTo>
                  <a:lnTo>
                    <a:pt x="186118" y="351790"/>
                  </a:lnTo>
                  <a:lnTo>
                    <a:pt x="182753" y="350520"/>
                  </a:lnTo>
                  <a:lnTo>
                    <a:pt x="179895" y="349250"/>
                  </a:lnTo>
                  <a:lnTo>
                    <a:pt x="180263" y="347980"/>
                  </a:lnTo>
                  <a:lnTo>
                    <a:pt x="180784" y="347980"/>
                  </a:lnTo>
                  <a:lnTo>
                    <a:pt x="179603" y="346710"/>
                  </a:lnTo>
                  <a:lnTo>
                    <a:pt x="178422" y="347980"/>
                  </a:lnTo>
                  <a:lnTo>
                    <a:pt x="179247" y="346710"/>
                  </a:lnTo>
                  <a:lnTo>
                    <a:pt x="180060" y="345440"/>
                  </a:lnTo>
                  <a:lnTo>
                    <a:pt x="178054" y="344170"/>
                  </a:lnTo>
                  <a:lnTo>
                    <a:pt x="173304" y="345440"/>
                  </a:lnTo>
                  <a:lnTo>
                    <a:pt x="173367" y="344906"/>
                  </a:lnTo>
                  <a:lnTo>
                    <a:pt x="173228" y="345440"/>
                  </a:lnTo>
                  <a:lnTo>
                    <a:pt x="172885" y="346710"/>
                  </a:lnTo>
                  <a:lnTo>
                    <a:pt x="171030" y="345440"/>
                  </a:lnTo>
                  <a:lnTo>
                    <a:pt x="171246" y="341630"/>
                  </a:lnTo>
                  <a:lnTo>
                    <a:pt x="165468" y="345440"/>
                  </a:lnTo>
                  <a:lnTo>
                    <a:pt x="164744" y="344170"/>
                  </a:lnTo>
                  <a:lnTo>
                    <a:pt x="163271" y="341630"/>
                  </a:lnTo>
                  <a:lnTo>
                    <a:pt x="165582" y="341630"/>
                  </a:lnTo>
                  <a:lnTo>
                    <a:pt x="164528" y="340360"/>
                  </a:lnTo>
                  <a:lnTo>
                    <a:pt x="162560" y="341630"/>
                  </a:lnTo>
                  <a:lnTo>
                    <a:pt x="160769" y="342900"/>
                  </a:lnTo>
                  <a:lnTo>
                    <a:pt x="161785" y="340360"/>
                  </a:lnTo>
                  <a:lnTo>
                    <a:pt x="154127" y="340360"/>
                  </a:lnTo>
                  <a:lnTo>
                    <a:pt x="154686" y="337820"/>
                  </a:lnTo>
                  <a:lnTo>
                    <a:pt x="154952" y="336550"/>
                  </a:lnTo>
                  <a:lnTo>
                    <a:pt x="150202" y="337375"/>
                  </a:lnTo>
                  <a:lnTo>
                    <a:pt x="150596" y="337820"/>
                  </a:lnTo>
                  <a:lnTo>
                    <a:pt x="149707" y="337464"/>
                  </a:lnTo>
                  <a:lnTo>
                    <a:pt x="147662" y="337820"/>
                  </a:lnTo>
                  <a:lnTo>
                    <a:pt x="148323" y="336905"/>
                  </a:lnTo>
                  <a:lnTo>
                    <a:pt x="147421" y="336550"/>
                  </a:lnTo>
                  <a:lnTo>
                    <a:pt x="147459" y="335280"/>
                  </a:lnTo>
                  <a:lnTo>
                    <a:pt x="144310" y="336550"/>
                  </a:lnTo>
                  <a:lnTo>
                    <a:pt x="145757" y="334010"/>
                  </a:lnTo>
                  <a:lnTo>
                    <a:pt x="146227" y="334010"/>
                  </a:lnTo>
                  <a:lnTo>
                    <a:pt x="144068" y="332740"/>
                  </a:lnTo>
                  <a:lnTo>
                    <a:pt x="146672" y="331470"/>
                  </a:lnTo>
                  <a:lnTo>
                    <a:pt x="144627" y="331470"/>
                  </a:lnTo>
                  <a:lnTo>
                    <a:pt x="142138" y="332740"/>
                  </a:lnTo>
                  <a:lnTo>
                    <a:pt x="140970" y="334010"/>
                  </a:lnTo>
                  <a:lnTo>
                    <a:pt x="140144" y="332740"/>
                  </a:lnTo>
                  <a:lnTo>
                    <a:pt x="137198" y="331470"/>
                  </a:lnTo>
                  <a:lnTo>
                    <a:pt x="137807" y="328930"/>
                  </a:lnTo>
                  <a:lnTo>
                    <a:pt x="138747" y="328930"/>
                  </a:lnTo>
                  <a:lnTo>
                    <a:pt x="133553" y="327660"/>
                  </a:lnTo>
                  <a:lnTo>
                    <a:pt x="135788" y="318770"/>
                  </a:lnTo>
                  <a:lnTo>
                    <a:pt x="129959" y="320040"/>
                  </a:lnTo>
                  <a:lnTo>
                    <a:pt x="129959" y="318770"/>
                  </a:lnTo>
                  <a:lnTo>
                    <a:pt x="130886" y="318770"/>
                  </a:lnTo>
                  <a:lnTo>
                    <a:pt x="128511" y="317500"/>
                  </a:lnTo>
                  <a:lnTo>
                    <a:pt x="130378" y="316230"/>
                  </a:lnTo>
                  <a:lnTo>
                    <a:pt x="124244" y="314960"/>
                  </a:lnTo>
                  <a:lnTo>
                    <a:pt x="125196" y="313690"/>
                  </a:lnTo>
                  <a:lnTo>
                    <a:pt x="122961" y="311150"/>
                  </a:lnTo>
                  <a:lnTo>
                    <a:pt x="115074" y="306070"/>
                  </a:lnTo>
                  <a:lnTo>
                    <a:pt x="116027" y="306070"/>
                  </a:lnTo>
                  <a:lnTo>
                    <a:pt x="110998" y="303530"/>
                  </a:lnTo>
                  <a:lnTo>
                    <a:pt x="113893" y="300990"/>
                  </a:lnTo>
                  <a:lnTo>
                    <a:pt x="110350" y="299720"/>
                  </a:lnTo>
                  <a:lnTo>
                    <a:pt x="111036" y="299720"/>
                  </a:lnTo>
                  <a:lnTo>
                    <a:pt x="108889" y="297180"/>
                  </a:lnTo>
                  <a:lnTo>
                    <a:pt x="106451" y="297180"/>
                  </a:lnTo>
                  <a:lnTo>
                    <a:pt x="106895" y="295910"/>
                  </a:lnTo>
                  <a:lnTo>
                    <a:pt x="108242" y="292100"/>
                  </a:lnTo>
                  <a:lnTo>
                    <a:pt x="109131" y="289560"/>
                  </a:lnTo>
                  <a:lnTo>
                    <a:pt x="108064" y="292100"/>
                  </a:lnTo>
                  <a:lnTo>
                    <a:pt x="101993" y="292100"/>
                  </a:lnTo>
                  <a:lnTo>
                    <a:pt x="99809" y="289560"/>
                  </a:lnTo>
                  <a:lnTo>
                    <a:pt x="102946" y="290830"/>
                  </a:lnTo>
                  <a:lnTo>
                    <a:pt x="102806" y="289560"/>
                  </a:lnTo>
                  <a:lnTo>
                    <a:pt x="102654" y="288290"/>
                  </a:lnTo>
                  <a:lnTo>
                    <a:pt x="102006" y="287020"/>
                  </a:lnTo>
                  <a:lnTo>
                    <a:pt x="101346" y="285750"/>
                  </a:lnTo>
                  <a:lnTo>
                    <a:pt x="99009" y="287020"/>
                  </a:lnTo>
                  <a:lnTo>
                    <a:pt x="98412" y="284480"/>
                  </a:lnTo>
                  <a:lnTo>
                    <a:pt x="98107" y="283210"/>
                  </a:lnTo>
                  <a:lnTo>
                    <a:pt x="99326" y="283210"/>
                  </a:lnTo>
                  <a:lnTo>
                    <a:pt x="98336" y="281940"/>
                  </a:lnTo>
                  <a:lnTo>
                    <a:pt x="96977" y="281940"/>
                  </a:lnTo>
                  <a:lnTo>
                    <a:pt x="95669" y="279400"/>
                  </a:lnTo>
                  <a:lnTo>
                    <a:pt x="96596" y="279400"/>
                  </a:lnTo>
                  <a:lnTo>
                    <a:pt x="92163" y="278130"/>
                  </a:lnTo>
                  <a:lnTo>
                    <a:pt x="97967" y="274320"/>
                  </a:lnTo>
                  <a:lnTo>
                    <a:pt x="91071" y="274320"/>
                  </a:lnTo>
                  <a:lnTo>
                    <a:pt x="91186" y="273050"/>
                  </a:lnTo>
                  <a:lnTo>
                    <a:pt x="89306" y="270510"/>
                  </a:lnTo>
                  <a:lnTo>
                    <a:pt x="91897" y="269240"/>
                  </a:lnTo>
                  <a:lnTo>
                    <a:pt x="88455" y="266700"/>
                  </a:lnTo>
                  <a:lnTo>
                    <a:pt x="85928" y="264160"/>
                  </a:lnTo>
                  <a:lnTo>
                    <a:pt x="83197" y="260350"/>
                  </a:lnTo>
                  <a:lnTo>
                    <a:pt x="85267" y="259080"/>
                  </a:lnTo>
                  <a:lnTo>
                    <a:pt x="87325" y="257810"/>
                  </a:lnTo>
                  <a:lnTo>
                    <a:pt x="82588" y="259080"/>
                  </a:lnTo>
                  <a:lnTo>
                    <a:pt x="83667" y="256540"/>
                  </a:lnTo>
                  <a:lnTo>
                    <a:pt x="84201" y="255270"/>
                  </a:lnTo>
                  <a:lnTo>
                    <a:pt x="81915" y="256540"/>
                  </a:lnTo>
                  <a:lnTo>
                    <a:pt x="80746" y="254000"/>
                  </a:lnTo>
                  <a:lnTo>
                    <a:pt x="80759" y="250190"/>
                  </a:lnTo>
                  <a:lnTo>
                    <a:pt x="81165" y="246380"/>
                  </a:lnTo>
                  <a:lnTo>
                    <a:pt x="81686" y="242570"/>
                  </a:lnTo>
                  <a:lnTo>
                    <a:pt x="82118" y="240030"/>
                  </a:lnTo>
                  <a:lnTo>
                    <a:pt x="80759" y="236220"/>
                  </a:lnTo>
                  <a:lnTo>
                    <a:pt x="83185" y="236220"/>
                  </a:lnTo>
                  <a:lnTo>
                    <a:pt x="80124" y="234950"/>
                  </a:lnTo>
                  <a:lnTo>
                    <a:pt x="80035" y="226060"/>
                  </a:lnTo>
                  <a:lnTo>
                    <a:pt x="79806" y="220980"/>
                  </a:lnTo>
                  <a:lnTo>
                    <a:pt x="79806" y="212090"/>
                  </a:lnTo>
                  <a:lnTo>
                    <a:pt x="78498" y="210820"/>
                  </a:lnTo>
                  <a:lnTo>
                    <a:pt x="74904" y="208280"/>
                  </a:lnTo>
                  <a:lnTo>
                    <a:pt x="76174" y="204470"/>
                  </a:lnTo>
                  <a:lnTo>
                    <a:pt x="76517" y="205740"/>
                  </a:lnTo>
                  <a:lnTo>
                    <a:pt x="76276" y="204470"/>
                  </a:lnTo>
                  <a:lnTo>
                    <a:pt x="75552" y="200660"/>
                  </a:lnTo>
                  <a:lnTo>
                    <a:pt x="74104" y="194310"/>
                  </a:lnTo>
                  <a:lnTo>
                    <a:pt x="76771" y="189230"/>
                  </a:lnTo>
                  <a:lnTo>
                    <a:pt x="79184" y="189230"/>
                  </a:lnTo>
                  <a:lnTo>
                    <a:pt x="76631" y="187960"/>
                  </a:lnTo>
                  <a:lnTo>
                    <a:pt x="79565" y="185420"/>
                  </a:lnTo>
                  <a:lnTo>
                    <a:pt x="77736" y="185420"/>
                  </a:lnTo>
                  <a:lnTo>
                    <a:pt x="75603" y="184150"/>
                  </a:lnTo>
                  <a:lnTo>
                    <a:pt x="78232" y="181610"/>
                  </a:lnTo>
                  <a:lnTo>
                    <a:pt x="80162" y="181610"/>
                  </a:lnTo>
                  <a:lnTo>
                    <a:pt x="79362" y="180340"/>
                  </a:lnTo>
                  <a:lnTo>
                    <a:pt x="78613" y="179070"/>
                  </a:lnTo>
                  <a:lnTo>
                    <a:pt x="77990" y="179070"/>
                  </a:lnTo>
                  <a:lnTo>
                    <a:pt x="78740" y="177800"/>
                  </a:lnTo>
                  <a:lnTo>
                    <a:pt x="77952" y="177800"/>
                  </a:lnTo>
                  <a:lnTo>
                    <a:pt x="81546" y="176530"/>
                  </a:lnTo>
                  <a:lnTo>
                    <a:pt x="81064" y="176530"/>
                  </a:lnTo>
                  <a:lnTo>
                    <a:pt x="81076" y="172720"/>
                  </a:lnTo>
                  <a:lnTo>
                    <a:pt x="79667" y="171450"/>
                  </a:lnTo>
                  <a:lnTo>
                    <a:pt x="79489" y="171284"/>
                  </a:lnTo>
                  <a:lnTo>
                    <a:pt x="80124" y="170180"/>
                  </a:lnTo>
                  <a:lnTo>
                    <a:pt x="80835" y="168910"/>
                  </a:lnTo>
                  <a:lnTo>
                    <a:pt x="80962" y="170180"/>
                  </a:lnTo>
                  <a:lnTo>
                    <a:pt x="81432" y="168910"/>
                  </a:lnTo>
                  <a:lnTo>
                    <a:pt x="81902" y="167640"/>
                  </a:lnTo>
                  <a:lnTo>
                    <a:pt x="83299" y="165100"/>
                  </a:lnTo>
                  <a:lnTo>
                    <a:pt x="84759" y="162560"/>
                  </a:lnTo>
                  <a:lnTo>
                    <a:pt x="80657" y="162560"/>
                  </a:lnTo>
                  <a:lnTo>
                    <a:pt x="80492" y="161290"/>
                  </a:lnTo>
                  <a:lnTo>
                    <a:pt x="80175" y="158750"/>
                  </a:lnTo>
                  <a:lnTo>
                    <a:pt x="81775" y="158750"/>
                  </a:lnTo>
                  <a:lnTo>
                    <a:pt x="83007" y="161290"/>
                  </a:lnTo>
                  <a:lnTo>
                    <a:pt x="85077" y="160020"/>
                  </a:lnTo>
                  <a:lnTo>
                    <a:pt x="87096" y="160020"/>
                  </a:lnTo>
                  <a:lnTo>
                    <a:pt x="86245" y="157480"/>
                  </a:lnTo>
                  <a:lnTo>
                    <a:pt x="84632" y="160020"/>
                  </a:lnTo>
                  <a:lnTo>
                    <a:pt x="83566" y="158750"/>
                  </a:lnTo>
                  <a:lnTo>
                    <a:pt x="82562" y="156210"/>
                  </a:lnTo>
                  <a:lnTo>
                    <a:pt x="82829" y="152400"/>
                  </a:lnTo>
                  <a:lnTo>
                    <a:pt x="84340" y="152400"/>
                  </a:lnTo>
                  <a:lnTo>
                    <a:pt x="84861" y="153670"/>
                  </a:lnTo>
                  <a:lnTo>
                    <a:pt x="84912" y="152400"/>
                  </a:lnTo>
                  <a:lnTo>
                    <a:pt x="84950" y="151130"/>
                  </a:lnTo>
                  <a:lnTo>
                    <a:pt x="89446" y="152400"/>
                  </a:lnTo>
                  <a:lnTo>
                    <a:pt x="89801" y="151130"/>
                  </a:lnTo>
                  <a:lnTo>
                    <a:pt x="90170" y="149860"/>
                  </a:lnTo>
                  <a:lnTo>
                    <a:pt x="89179" y="147320"/>
                  </a:lnTo>
                  <a:lnTo>
                    <a:pt x="91490" y="147320"/>
                  </a:lnTo>
                  <a:lnTo>
                    <a:pt x="87426" y="146050"/>
                  </a:lnTo>
                  <a:lnTo>
                    <a:pt x="87871" y="142240"/>
                  </a:lnTo>
                  <a:lnTo>
                    <a:pt x="90525" y="146050"/>
                  </a:lnTo>
                  <a:lnTo>
                    <a:pt x="91300" y="144780"/>
                  </a:lnTo>
                  <a:lnTo>
                    <a:pt x="89903" y="143510"/>
                  </a:lnTo>
                  <a:lnTo>
                    <a:pt x="90944" y="142240"/>
                  </a:lnTo>
                  <a:lnTo>
                    <a:pt x="93027" y="139700"/>
                  </a:lnTo>
                  <a:lnTo>
                    <a:pt x="95288" y="140970"/>
                  </a:lnTo>
                  <a:lnTo>
                    <a:pt x="94119" y="139700"/>
                  </a:lnTo>
                  <a:lnTo>
                    <a:pt x="90614" y="135890"/>
                  </a:lnTo>
                  <a:lnTo>
                    <a:pt x="101130" y="135890"/>
                  </a:lnTo>
                  <a:lnTo>
                    <a:pt x="96875" y="132080"/>
                  </a:lnTo>
                  <a:lnTo>
                    <a:pt x="100571" y="132080"/>
                  </a:lnTo>
                  <a:lnTo>
                    <a:pt x="99428" y="130810"/>
                  </a:lnTo>
                  <a:lnTo>
                    <a:pt x="97040" y="129540"/>
                  </a:lnTo>
                  <a:lnTo>
                    <a:pt x="97383" y="128270"/>
                  </a:lnTo>
                  <a:lnTo>
                    <a:pt x="97739" y="127000"/>
                  </a:lnTo>
                  <a:lnTo>
                    <a:pt x="100101" y="127000"/>
                  </a:lnTo>
                  <a:lnTo>
                    <a:pt x="101854" y="128270"/>
                  </a:lnTo>
                  <a:lnTo>
                    <a:pt x="103378" y="129540"/>
                  </a:lnTo>
                  <a:lnTo>
                    <a:pt x="101574" y="127000"/>
                  </a:lnTo>
                  <a:lnTo>
                    <a:pt x="100685" y="125730"/>
                  </a:lnTo>
                  <a:lnTo>
                    <a:pt x="28740" y="125730"/>
                  </a:lnTo>
                  <a:lnTo>
                    <a:pt x="26949" y="125730"/>
                  </a:lnTo>
                  <a:lnTo>
                    <a:pt x="23545" y="125730"/>
                  </a:lnTo>
                  <a:lnTo>
                    <a:pt x="23304" y="125730"/>
                  </a:lnTo>
                  <a:lnTo>
                    <a:pt x="22682" y="127000"/>
                  </a:lnTo>
                  <a:lnTo>
                    <a:pt x="22301" y="128270"/>
                  </a:lnTo>
                  <a:lnTo>
                    <a:pt x="21818" y="128270"/>
                  </a:lnTo>
                  <a:lnTo>
                    <a:pt x="21513" y="127000"/>
                  </a:lnTo>
                  <a:lnTo>
                    <a:pt x="21005" y="135890"/>
                  </a:lnTo>
                  <a:lnTo>
                    <a:pt x="12484" y="140970"/>
                  </a:lnTo>
                  <a:lnTo>
                    <a:pt x="13068" y="149860"/>
                  </a:lnTo>
                  <a:lnTo>
                    <a:pt x="14617" y="149860"/>
                  </a:lnTo>
                  <a:lnTo>
                    <a:pt x="14363" y="146050"/>
                  </a:lnTo>
                  <a:lnTo>
                    <a:pt x="15925" y="147320"/>
                  </a:lnTo>
                  <a:lnTo>
                    <a:pt x="17335" y="156210"/>
                  </a:lnTo>
                  <a:lnTo>
                    <a:pt x="10998" y="153670"/>
                  </a:lnTo>
                  <a:lnTo>
                    <a:pt x="11595" y="161290"/>
                  </a:lnTo>
                  <a:lnTo>
                    <a:pt x="9601" y="160020"/>
                  </a:lnTo>
                  <a:lnTo>
                    <a:pt x="10693" y="162560"/>
                  </a:lnTo>
                  <a:lnTo>
                    <a:pt x="12306" y="163830"/>
                  </a:lnTo>
                  <a:lnTo>
                    <a:pt x="9664" y="167640"/>
                  </a:lnTo>
                  <a:lnTo>
                    <a:pt x="6616" y="167640"/>
                  </a:lnTo>
                  <a:lnTo>
                    <a:pt x="7950" y="163830"/>
                  </a:lnTo>
                  <a:lnTo>
                    <a:pt x="7200" y="161290"/>
                  </a:lnTo>
                  <a:lnTo>
                    <a:pt x="6197" y="163830"/>
                  </a:lnTo>
                  <a:lnTo>
                    <a:pt x="5943" y="171450"/>
                  </a:lnTo>
                  <a:lnTo>
                    <a:pt x="8851" y="168910"/>
                  </a:lnTo>
                  <a:lnTo>
                    <a:pt x="9258" y="172720"/>
                  </a:lnTo>
                  <a:lnTo>
                    <a:pt x="8077" y="173266"/>
                  </a:lnTo>
                  <a:lnTo>
                    <a:pt x="8902" y="175260"/>
                  </a:lnTo>
                  <a:lnTo>
                    <a:pt x="6680" y="179070"/>
                  </a:lnTo>
                  <a:lnTo>
                    <a:pt x="5359" y="185420"/>
                  </a:lnTo>
                  <a:lnTo>
                    <a:pt x="5054" y="191770"/>
                  </a:lnTo>
                  <a:lnTo>
                    <a:pt x="2921" y="191770"/>
                  </a:lnTo>
                  <a:lnTo>
                    <a:pt x="6426" y="195580"/>
                  </a:lnTo>
                  <a:lnTo>
                    <a:pt x="0" y="195580"/>
                  </a:lnTo>
                  <a:lnTo>
                    <a:pt x="520" y="201930"/>
                  </a:lnTo>
                  <a:lnTo>
                    <a:pt x="838" y="208280"/>
                  </a:lnTo>
                  <a:lnTo>
                    <a:pt x="1739" y="214630"/>
                  </a:lnTo>
                  <a:lnTo>
                    <a:pt x="2921" y="220980"/>
                  </a:lnTo>
                  <a:lnTo>
                    <a:pt x="4025" y="228600"/>
                  </a:lnTo>
                  <a:lnTo>
                    <a:pt x="5715" y="234950"/>
                  </a:lnTo>
                  <a:lnTo>
                    <a:pt x="7137" y="242570"/>
                  </a:lnTo>
                  <a:lnTo>
                    <a:pt x="9728" y="255270"/>
                  </a:lnTo>
                  <a:lnTo>
                    <a:pt x="14312" y="257810"/>
                  </a:lnTo>
                  <a:lnTo>
                    <a:pt x="15697" y="262890"/>
                  </a:lnTo>
                  <a:lnTo>
                    <a:pt x="17818" y="266700"/>
                  </a:lnTo>
                  <a:lnTo>
                    <a:pt x="13119" y="269240"/>
                  </a:lnTo>
                  <a:lnTo>
                    <a:pt x="16141" y="273050"/>
                  </a:lnTo>
                  <a:lnTo>
                    <a:pt x="15836" y="273939"/>
                  </a:lnTo>
                  <a:lnTo>
                    <a:pt x="16878" y="274320"/>
                  </a:lnTo>
                  <a:lnTo>
                    <a:pt x="15709" y="274320"/>
                  </a:lnTo>
                  <a:lnTo>
                    <a:pt x="15506" y="274904"/>
                  </a:lnTo>
                  <a:lnTo>
                    <a:pt x="19608" y="284480"/>
                  </a:lnTo>
                  <a:lnTo>
                    <a:pt x="13652" y="279400"/>
                  </a:lnTo>
                  <a:lnTo>
                    <a:pt x="15621" y="284480"/>
                  </a:lnTo>
                  <a:lnTo>
                    <a:pt x="17475" y="289560"/>
                  </a:lnTo>
                  <a:lnTo>
                    <a:pt x="20091" y="294640"/>
                  </a:lnTo>
                  <a:lnTo>
                    <a:pt x="21602" y="298450"/>
                  </a:lnTo>
                  <a:lnTo>
                    <a:pt x="24866" y="295910"/>
                  </a:lnTo>
                  <a:lnTo>
                    <a:pt x="25539" y="299720"/>
                  </a:lnTo>
                  <a:lnTo>
                    <a:pt x="24587" y="300990"/>
                  </a:lnTo>
                  <a:lnTo>
                    <a:pt x="23977" y="298450"/>
                  </a:lnTo>
                  <a:lnTo>
                    <a:pt x="22491" y="299720"/>
                  </a:lnTo>
                  <a:lnTo>
                    <a:pt x="25844" y="307340"/>
                  </a:lnTo>
                  <a:lnTo>
                    <a:pt x="31470" y="309880"/>
                  </a:lnTo>
                  <a:lnTo>
                    <a:pt x="37401" y="312420"/>
                  </a:lnTo>
                  <a:lnTo>
                    <a:pt x="40957" y="317715"/>
                  </a:lnTo>
                  <a:lnTo>
                    <a:pt x="42278" y="318516"/>
                  </a:lnTo>
                  <a:lnTo>
                    <a:pt x="42468" y="317500"/>
                  </a:lnTo>
                  <a:lnTo>
                    <a:pt x="46240" y="314960"/>
                  </a:lnTo>
                  <a:lnTo>
                    <a:pt x="46507" y="318655"/>
                  </a:lnTo>
                  <a:lnTo>
                    <a:pt x="43459" y="320357"/>
                  </a:lnTo>
                  <a:lnTo>
                    <a:pt x="44538" y="322580"/>
                  </a:lnTo>
                  <a:lnTo>
                    <a:pt x="45224" y="321310"/>
                  </a:lnTo>
                  <a:lnTo>
                    <a:pt x="46583" y="319760"/>
                  </a:lnTo>
                  <a:lnTo>
                    <a:pt x="46609" y="320040"/>
                  </a:lnTo>
                  <a:lnTo>
                    <a:pt x="49237" y="317500"/>
                  </a:lnTo>
                  <a:lnTo>
                    <a:pt x="49466" y="320040"/>
                  </a:lnTo>
                  <a:lnTo>
                    <a:pt x="52374" y="320040"/>
                  </a:lnTo>
                  <a:lnTo>
                    <a:pt x="53898" y="321310"/>
                  </a:lnTo>
                  <a:lnTo>
                    <a:pt x="53987" y="326390"/>
                  </a:lnTo>
                  <a:lnTo>
                    <a:pt x="58788" y="330200"/>
                  </a:lnTo>
                  <a:lnTo>
                    <a:pt x="57899" y="334010"/>
                  </a:lnTo>
                  <a:lnTo>
                    <a:pt x="64808" y="334010"/>
                  </a:lnTo>
                  <a:lnTo>
                    <a:pt x="67564" y="336550"/>
                  </a:lnTo>
                  <a:lnTo>
                    <a:pt x="66979" y="340360"/>
                  </a:lnTo>
                  <a:lnTo>
                    <a:pt x="64719" y="337820"/>
                  </a:lnTo>
                  <a:lnTo>
                    <a:pt x="66408" y="341630"/>
                  </a:lnTo>
                  <a:lnTo>
                    <a:pt x="68668" y="340360"/>
                  </a:lnTo>
                  <a:lnTo>
                    <a:pt x="70535" y="342900"/>
                  </a:lnTo>
                  <a:lnTo>
                    <a:pt x="69697" y="342900"/>
                  </a:lnTo>
                  <a:lnTo>
                    <a:pt x="68770" y="344170"/>
                  </a:lnTo>
                  <a:lnTo>
                    <a:pt x="71081" y="346710"/>
                  </a:lnTo>
                  <a:lnTo>
                    <a:pt x="73012" y="344170"/>
                  </a:lnTo>
                  <a:lnTo>
                    <a:pt x="75031" y="347980"/>
                  </a:lnTo>
                  <a:lnTo>
                    <a:pt x="71564" y="347980"/>
                  </a:lnTo>
                  <a:lnTo>
                    <a:pt x="74574" y="349250"/>
                  </a:lnTo>
                  <a:lnTo>
                    <a:pt x="75247" y="350532"/>
                  </a:lnTo>
                  <a:lnTo>
                    <a:pt x="78371" y="353060"/>
                  </a:lnTo>
                  <a:lnTo>
                    <a:pt x="77343" y="354330"/>
                  </a:lnTo>
                  <a:lnTo>
                    <a:pt x="76073" y="353060"/>
                  </a:lnTo>
                  <a:lnTo>
                    <a:pt x="75387" y="351790"/>
                  </a:lnTo>
                  <a:lnTo>
                    <a:pt x="74663" y="356870"/>
                  </a:lnTo>
                  <a:lnTo>
                    <a:pt x="79552" y="354330"/>
                  </a:lnTo>
                  <a:lnTo>
                    <a:pt x="80670" y="354330"/>
                  </a:lnTo>
                  <a:lnTo>
                    <a:pt x="78752" y="351790"/>
                  </a:lnTo>
                  <a:lnTo>
                    <a:pt x="81508" y="350520"/>
                  </a:lnTo>
                  <a:lnTo>
                    <a:pt x="82816" y="351790"/>
                  </a:lnTo>
                  <a:lnTo>
                    <a:pt x="87147" y="350520"/>
                  </a:lnTo>
                  <a:lnTo>
                    <a:pt x="86347" y="354330"/>
                  </a:lnTo>
                  <a:lnTo>
                    <a:pt x="83019" y="354330"/>
                  </a:lnTo>
                  <a:lnTo>
                    <a:pt x="87706" y="355600"/>
                  </a:lnTo>
                  <a:lnTo>
                    <a:pt x="86741" y="354330"/>
                  </a:lnTo>
                  <a:lnTo>
                    <a:pt x="90157" y="358140"/>
                  </a:lnTo>
                  <a:lnTo>
                    <a:pt x="89535" y="358140"/>
                  </a:lnTo>
                  <a:lnTo>
                    <a:pt x="89115" y="359410"/>
                  </a:lnTo>
                  <a:lnTo>
                    <a:pt x="93726" y="358140"/>
                  </a:lnTo>
                  <a:lnTo>
                    <a:pt x="95326" y="363220"/>
                  </a:lnTo>
                  <a:lnTo>
                    <a:pt x="99110" y="365760"/>
                  </a:lnTo>
                  <a:lnTo>
                    <a:pt x="97980" y="365760"/>
                  </a:lnTo>
                  <a:lnTo>
                    <a:pt x="100063" y="367030"/>
                  </a:lnTo>
                  <a:lnTo>
                    <a:pt x="102196" y="365760"/>
                  </a:lnTo>
                  <a:lnTo>
                    <a:pt x="102933" y="365760"/>
                  </a:lnTo>
                  <a:lnTo>
                    <a:pt x="101549" y="363220"/>
                  </a:lnTo>
                  <a:lnTo>
                    <a:pt x="102590" y="363220"/>
                  </a:lnTo>
                  <a:lnTo>
                    <a:pt x="103771" y="360680"/>
                  </a:lnTo>
                  <a:lnTo>
                    <a:pt x="104254" y="367030"/>
                  </a:lnTo>
                  <a:lnTo>
                    <a:pt x="110845" y="360680"/>
                  </a:lnTo>
                  <a:lnTo>
                    <a:pt x="114363" y="365760"/>
                  </a:lnTo>
                  <a:lnTo>
                    <a:pt x="113525" y="367030"/>
                  </a:lnTo>
                  <a:lnTo>
                    <a:pt x="113106" y="367030"/>
                  </a:lnTo>
                  <a:lnTo>
                    <a:pt x="116725" y="368300"/>
                  </a:lnTo>
                  <a:lnTo>
                    <a:pt x="113995" y="370814"/>
                  </a:lnTo>
                  <a:lnTo>
                    <a:pt x="113563" y="370293"/>
                  </a:lnTo>
                  <a:lnTo>
                    <a:pt x="111340" y="370497"/>
                  </a:lnTo>
                  <a:lnTo>
                    <a:pt x="110693" y="370776"/>
                  </a:lnTo>
                  <a:lnTo>
                    <a:pt x="111544" y="369570"/>
                  </a:lnTo>
                  <a:lnTo>
                    <a:pt x="109601" y="367030"/>
                  </a:lnTo>
                  <a:lnTo>
                    <a:pt x="111404" y="367030"/>
                  </a:lnTo>
                  <a:lnTo>
                    <a:pt x="110871" y="365760"/>
                  </a:lnTo>
                  <a:lnTo>
                    <a:pt x="106921" y="368300"/>
                  </a:lnTo>
                  <a:lnTo>
                    <a:pt x="105778" y="369570"/>
                  </a:lnTo>
                  <a:lnTo>
                    <a:pt x="106857" y="369570"/>
                  </a:lnTo>
                  <a:lnTo>
                    <a:pt x="108077" y="370840"/>
                  </a:lnTo>
                  <a:lnTo>
                    <a:pt x="108864" y="370840"/>
                  </a:lnTo>
                  <a:lnTo>
                    <a:pt x="109753" y="372110"/>
                  </a:lnTo>
                  <a:lnTo>
                    <a:pt x="110223" y="371436"/>
                  </a:lnTo>
                  <a:lnTo>
                    <a:pt x="110858" y="371817"/>
                  </a:lnTo>
                  <a:lnTo>
                    <a:pt x="112102" y="372122"/>
                  </a:lnTo>
                  <a:lnTo>
                    <a:pt x="112864" y="371856"/>
                  </a:lnTo>
                  <a:lnTo>
                    <a:pt x="114414" y="371297"/>
                  </a:lnTo>
                  <a:lnTo>
                    <a:pt x="114033" y="370865"/>
                  </a:lnTo>
                  <a:lnTo>
                    <a:pt x="118884" y="372110"/>
                  </a:lnTo>
                  <a:lnTo>
                    <a:pt x="118516" y="370840"/>
                  </a:lnTo>
                  <a:lnTo>
                    <a:pt x="117792" y="368300"/>
                  </a:lnTo>
                  <a:lnTo>
                    <a:pt x="121069" y="370840"/>
                  </a:lnTo>
                  <a:lnTo>
                    <a:pt x="119265" y="370840"/>
                  </a:lnTo>
                  <a:lnTo>
                    <a:pt x="121246" y="374650"/>
                  </a:lnTo>
                  <a:lnTo>
                    <a:pt x="126695" y="374650"/>
                  </a:lnTo>
                  <a:lnTo>
                    <a:pt x="125425" y="378460"/>
                  </a:lnTo>
                  <a:lnTo>
                    <a:pt x="124447" y="379806"/>
                  </a:lnTo>
                  <a:lnTo>
                    <a:pt x="124307" y="380047"/>
                  </a:lnTo>
                  <a:lnTo>
                    <a:pt x="126390" y="379730"/>
                  </a:lnTo>
                  <a:lnTo>
                    <a:pt x="125056" y="381444"/>
                  </a:lnTo>
                  <a:lnTo>
                    <a:pt x="128371" y="383540"/>
                  </a:lnTo>
                  <a:lnTo>
                    <a:pt x="130124" y="384810"/>
                  </a:lnTo>
                  <a:lnTo>
                    <a:pt x="130746" y="381000"/>
                  </a:lnTo>
                  <a:lnTo>
                    <a:pt x="134632" y="381000"/>
                  </a:lnTo>
                  <a:lnTo>
                    <a:pt x="133972" y="382270"/>
                  </a:lnTo>
                  <a:lnTo>
                    <a:pt x="132753" y="386080"/>
                  </a:lnTo>
                  <a:lnTo>
                    <a:pt x="133794" y="387286"/>
                  </a:lnTo>
                  <a:lnTo>
                    <a:pt x="137007" y="386080"/>
                  </a:lnTo>
                  <a:lnTo>
                    <a:pt x="139585" y="388556"/>
                  </a:lnTo>
                  <a:lnTo>
                    <a:pt x="267906" y="388556"/>
                  </a:lnTo>
                  <a:lnTo>
                    <a:pt x="267296" y="386080"/>
                  </a:lnTo>
                  <a:lnTo>
                    <a:pt x="266992" y="384810"/>
                  </a:lnTo>
                  <a:lnTo>
                    <a:pt x="273215" y="383540"/>
                  </a:lnTo>
                  <a:lnTo>
                    <a:pt x="271449" y="383540"/>
                  </a:lnTo>
                  <a:lnTo>
                    <a:pt x="274535" y="381000"/>
                  </a:lnTo>
                  <a:lnTo>
                    <a:pt x="274243" y="381000"/>
                  </a:lnTo>
                  <a:lnTo>
                    <a:pt x="274878" y="379730"/>
                  </a:lnTo>
                  <a:lnTo>
                    <a:pt x="275501" y="378460"/>
                  </a:lnTo>
                  <a:lnTo>
                    <a:pt x="275640" y="382270"/>
                  </a:lnTo>
                  <a:lnTo>
                    <a:pt x="283108" y="386080"/>
                  </a:lnTo>
                  <a:lnTo>
                    <a:pt x="288836" y="382270"/>
                  </a:lnTo>
                  <a:lnTo>
                    <a:pt x="288594" y="381000"/>
                  </a:lnTo>
                  <a:lnTo>
                    <a:pt x="284226" y="381000"/>
                  </a:lnTo>
                  <a:lnTo>
                    <a:pt x="284124" y="378460"/>
                  </a:lnTo>
                  <a:lnTo>
                    <a:pt x="284073" y="377190"/>
                  </a:lnTo>
                  <a:lnTo>
                    <a:pt x="287642" y="375920"/>
                  </a:lnTo>
                  <a:lnTo>
                    <a:pt x="287858" y="375920"/>
                  </a:lnTo>
                  <a:lnTo>
                    <a:pt x="287553" y="377190"/>
                  </a:lnTo>
                  <a:lnTo>
                    <a:pt x="288975" y="375920"/>
                  </a:lnTo>
                  <a:lnTo>
                    <a:pt x="290398" y="374650"/>
                  </a:lnTo>
                  <a:lnTo>
                    <a:pt x="295922" y="378460"/>
                  </a:lnTo>
                  <a:lnTo>
                    <a:pt x="295084" y="373380"/>
                  </a:lnTo>
                  <a:lnTo>
                    <a:pt x="298488" y="375589"/>
                  </a:lnTo>
                  <a:lnTo>
                    <a:pt x="298196" y="373380"/>
                  </a:lnTo>
                  <a:lnTo>
                    <a:pt x="301828" y="372110"/>
                  </a:lnTo>
                  <a:lnTo>
                    <a:pt x="302196" y="370840"/>
                  </a:lnTo>
                  <a:lnTo>
                    <a:pt x="303568" y="368300"/>
                  </a:lnTo>
                  <a:lnTo>
                    <a:pt x="304939" y="365760"/>
                  </a:lnTo>
                  <a:lnTo>
                    <a:pt x="306997" y="367030"/>
                  </a:lnTo>
                  <a:lnTo>
                    <a:pt x="310235" y="367030"/>
                  </a:lnTo>
                  <a:lnTo>
                    <a:pt x="307873" y="365760"/>
                  </a:lnTo>
                  <a:lnTo>
                    <a:pt x="305511" y="364490"/>
                  </a:lnTo>
                  <a:lnTo>
                    <a:pt x="308089" y="363220"/>
                  </a:lnTo>
                  <a:lnTo>
                    <a:pt x="311099" y="367030"/>
                  </a:lnTo>
                  <a:lnTo>
                    <a:pt x="313626" y="363220"/>
                  </a:lnTo>
                  <a:lnTo>
                    <a:pt x="315302" y="360680"/>
                  </a:lnTo>
                  <a:lnTo>
                    <a:pt x="316611" y="362839"/>
                  </a:lnTo>
                  <a:lnTo>
                    <a:pt x="316280" y="363067"/>
                  </a:lnTo>
                  <a:lnTo>
                    <a:pt x="316153" y="363715"/>
                  </a:lnTo>
                  <a:lnTo>
                    <a:pt x="317436" y="365061"/>
                  </a:lnTo>
                  <a:lnTo>
                    <a:pt x="317360" y="363855"/>
                  </a:lnTo>
                  <a:lnTo>
                    <a:pt x="317144" y="363143"/>
                  </a:lnTo>
                  <a:lnTo>
                    <a:pt x="317042" y="363004"/>
                  </a:lnTo>
                  <a:lnTo>
                    <a:pt x="317957" y="361950"/>
                  </a:lnTo>
                  <a:lnTo>
                    <a:pt x="320649" y="361950"/>
                  </a:lnTo>
                  <a:lnTo>
                    <a:pt x="321589" y="363220"/>
                  </a:lnTo>
                  <a:lnTo>
                    <a:pt x="320725" y="361950"/>
                  </a:lnTo>
                  <a:lnTo>
                    <a:pt x="320941" y="361950"/>
                  </a:lnTo>
                  <a:lnTo>
                    <a:pt x="320217" y="361200"/>
                  </a:lnTo>
                  <a:lnTo>
                    <a:pt x="319862" y="360680"/>
                  </a:lnTo>
                  <a:lnTo>
                    <a:pt x="318998" y="359410"/>
                  </a:lnTo>
                  <a:lnTo>
                    <a:pt x="323126" y="356870"/>
                  </a:lnTo>
                  <a:lnTo>
                    <a:pt x="323964" y="355600"/>
                  </a:lnTo>
                  <a:lnTo>
                    <a:pt x="324802" y="354330"/>
                  </a:lnTo>
                  <a:lnTo>
                    <a:pt x="325640" y="353060"/>
                  </a:lnTo>
                  <a:lnTo>
                    <a:pt x="329133" y="359410"/>
                  </a:lnTo>
                  <a:lnTo>
                    <a:pt x="328828" y="353060"/>
                  </a:lnTo>
                  <a:lnTo>
                    <a:pt x="328764" y="351790"/>
                  </a:lnTo>
                  <a:lnTo>
                    <a:pt x="328701" y="350520"/>
                  </a:lnTo>
                  <a:lnTo>
                    <a:pt x="333946" y="354330"/>
                  </a:lnTo>
                  <a:lnTo>
                    <a:pt x="331533" y="350520"/>
                  </a:lnTo>
                  <a:lnTo>
                    <a:pt x="334721" y="349250"/>
                  </a:lnTo>
                  <a:lnTo>
                    <a:pt x="337921" y="347980"/>
                  </a:lnTo>
                  <a:lnTo>
                    <a:pt x="337210" y="346710"/>
                  </a:lnTo>
                  <a:lnTo>
                    <a:pt x="335788" y="344170"/>
                  </a:lnTo>
                  <a:lnTo>
                    <a:pt x="337820" y="342900"/>
                  </a:lnTo>
                  <a:lnTo>
                    <a:pt x="340512" y="345440"/>
                  </a:lnTo>
                  <a:lnTo>
                    <a:pt x="342099" y="346710"/>
                  </a:lnTo>
                  <a:lnTo>
                    <a:pt x="341947" y="344170"/>
                  </a:lnTo>
                  <a:lnTo>
                    <a:pt x="344614" y="345440"/>
                  </a:lnTo>
                  <a:lnTo>
                    <a:pt x="346062" y="344170"/>
                  </a:lnTo>
                  <a:lnTo>
                    <a:pt x="348970" y="341630"/>
                  </a:lnTo>
                  <a:lnTo>
                    <a:pt x="350608" y="340360"/>
                  </a:lnTo>
                  <a:lnTo>
                    <a:pt x="352247" y="339090"/>
                  </a:lnTo>
                  <a:lnTo>
                    <a:pt x="351383" y="334010"/>
                  </a:lnTo>
                  <a:lnTo>
                    <a:pt x="353542" y="335280"/>
                  </a:lnTo>
                  <a:lnTo>
                    <a:pt x="353123" y="334010"/>
                  </a:lnTo>
                  <a:lnTo>
                    <a:pt x="354406" y="331470"/>
                  </a:lnTo>
                  <a:lnTo>
                    <a:pt x="352183" y="331470"/>
                  </a:lnTo>
                  <a:lnTo>
                    <a:pt x="353479" y="330200"/>
                  </a:lnTo>
                  <a:lnTo>
                    <a:pt x="350202" y="327660"/>
                  </a:lnTo>
                  <a:lnTo>
                    <a:pt x="354164" y="327660"/>
                  </a:lnTo>
                  <a:lnTo>
                    <a:pt x="354876" y="323850"/>
                  </a:lnTo>
                  <a:lnTo>
                    <a:pt x="355879" y="323850"/>
                  </a:lnTo>
                  <a:lnTo>
                    <a:pt x="356603" y="325120"/>
                  </a:lnTo>
                  <a:lnTo>
                    <a:pt x="356603" y="325462"/>
                  </a:lnTo>
                  <a:lnTo>
                    <a:pt x="356362" y="325767"/>
                  </a:lnTo>
                  <a:lnTo>
                    <a:pt x="356069" y="326212"/>
                  </a:lnTo>
                  <a:lnTo>
                    <a:pt x="355815" y="326986"/>
                  </a:lnTo>
                  <a:lnTo>
                    <a:pt x="356412" y="326529"/>
                  </a:lnTo>
                  <a:lnTo>
                    <a:pt x="356603" y="326021"/>
                  </a:lnTo>
                  <a:lnTo>
                    <a:pt x="356616" y="326390"/>
                  </a:lnTo>
                  <a:lnTo>
                    <a:pt x="357657" y="325120"/>
                  </a:lnTo>
                  <a:lnTo>
                    <a:pt x="358990" y="326390"/>
                  </a:lnTo>
                  <a:lnTo>
                    <a:pt x="358876" y="325120"/>
                  </a:lnTo>
                  <a:lnTo>
                    <a:pt x="358736" y="323850"/>
                  </a:lnTo>
                  <a:lnTo>
                    <a:pt x="358317" y="320040"/>
                  </a:lnTo>
                  <a:lnTo>
                    <a:pt x="358038" y="317500"/>
                  </a:lnTo>
                  <a:lnTo>
                    <a:pt x="353809" y="320040"/>
                  </a:lnTo>
                  <a:lnTo>
                    <a:pt x="352209" y="318770"/>
                  </a:lnTo>
                  <a:lnTo>
                    <a:pt x="352653" y="316230"/>
                  </a:lnTo>
                  <a:lnTo>
                    <a:pt x="354228" y="314960"/>
                  </a:lnTo>
                  <a:lnTo>
                    <a:pt x="358000" y="316230"/>
                  </a:lnTo>
                  <a:lnTo>
                    <a:pt x="357251" y="314960"/>
                  </a:lnTo>
                  <a:lnTo>
                    <a:pt x="355739" y="312420"/>
                  </a:lnTo>
                  <a:lnTo>
                    <a:pt x="356743" y="309880"/>
                  </a:lnTo>
                  <a:lnTo>
                    <a:pt x="359435" y="311150"/>
                  </a:lnTo>
                  <a:lnTo>
                    <a:pt x="361010" y="309880"/>
                  </a:lnTo>
                  <a:lnTo>
                    <a:pt x="360032" y="311150"/>
                  </a:lnTo>
                  <a:lnTo>
                    <a:pt x="364515" y="317500"/>
                  </a:lnTo>
                  <a:lnTo>
                    <a:pt x="367728" y="313690"/>
                  </a:lnTo>
                  <a:lnTo>
                    <a:pt x="366433" y="316230"/>
                  </a:lnTo>
                  <a:lnTo>
                    <a:pt x="367398" y="318770"/>
                  </a:lnTo>
                  <a:lnTo>
                    <a:pt x="367144" y="320040"/>
                  </a:lnTo>
                  <a:lnTo>
                    <a:pt x="367969" y="318770"/>
                  </a:lnTo>
                  <a:lnTo>
                    <a:pt x="368642" y="318770"/>
                  </a:lnTo>
                  <a:lnTo>
                    <a:pt x="368909" y="321310"/>
                  </a:lnTo>
                  <a:lnTo>
                    <a:pt x="370560" y="317500"/>
                  </a:lnTo>
                  <a:lnTo>
                    <a:pt x="367804" y="318770"/>
                  </a:lnTo>
                  <a:lnTo>
                    <a:pt x="369976" y="314960"/>
                  </a:lnTo>
                  <a:lnTo>
                    <a:pt x="372783" y="317500"/>
                  </a:lnTo>
                  <a:lnTo>
                    <a:pt x="374548" y="317500"/>
                  </a:lnTo>
                  <a:lnTo>
                    <a:pt x="377558" y="314960"/>
                  </a:lnTo>
                  <a:lnTo>
                    <a:pt x="370535" y="314960"/>
                  </a:lnTo>
                  <a:lnTo>
                    <a:pt x="371081" y="313690"/>
                  </a:lnTo>
                  <a:lnTo>
                    <a:pt x="370103" y="309880"/>
                  </a:lnTo>
                  <a:lnTo>
                    <a:pt x="369773" y="308610"/>
                  </a:lnTo>
                  <a:lnTo>
                    <a:pt x="364744" y="308610"/>
                  </a:lnTo>
                  <a:lnTo>
                    <a:pt x="370370" y="301561"/>
                  </a:lnTo>
                  <a:lnTo>
                    <a:pt x="370446" y="302260"/>
                  </a:lnTo>
                  <a:lnTo>
                    <a:pt x="372630" y="299720"/>
                  </a:lnTo>
                  <a:lnTo>
                    <a:pt x="372884" y="299415"/>
                  </a:lnTo>
                  <a:lnTo>
                    <a:pt x="372694" y="298450"/>
                  </a:lnTo>
                  <a:lnTo>
                    <a:pt x="373126" y="297180"/>
                  </a:lnTo>
                  <a:lnTo>
                    <a:pt x="373557" y="295910"/>
                  </a:lnTo>
                  <a:lnTo>
                    <a:pt x="376301" y="295910"/>
                  </a:lnTo>
                  <a:lnTo>
                    <a:pt x="376821" y="295452"/>
                  </a:lnTo>
                  <a:lnTo>
                    <a:pt x="377240" y="292100"/>
                  </a:lnTo>
                  <a:lnTo>
                    <a:pt x="378256" y="292100"/>
                  </a:lnTo>
                  <a:lnTo>
                    <a:pt x="378498" y="290830"/>
                  </a:lnTo>
                  <a:lnTo>
                    <a:pt x="378739" y="289560"/>
                  </a:lnTo>
                  <a:lnTo>
                    <a:pt x="379984" y="289560"/>
                  </a:lnTo>
                  <a:lnTo>
                    <a:pt x="381558" y="292100"/>
                  </a:lnTo>
                  <a:lnTo>
                    <a:pt x="384949" y="292100"/>
                  </a:lnTo>
                  <a:lnTo>
                    <a:pt x="384327" y="294640"/>
                  </a:lnTo>
                  <a:lnTo>
                    <a:pt x="385089" y="293370"/>
                  </a:lnTo>
                  <a:lnTo>
                    <a:pt x="387197" y="288290"/>
                  </a:lnTo>
                  <a:lnTo>
                    <a:pt x="387718" y="287020"/>
                  </a:lnTo>
                  <a:lnTo>
                    <a:pt x="383476" y="288290"/>
                  </a:lnTo>
                  <a:lnTo>
                    <a:pt x="384695" y="285750"/>
                  </a:lnTo>
                  <a:lnTo>
                    <a:pt x="382612" y="285750"/>
                  </a:lnTo>
                  <a:lnTo>
                    <a:pt x="378231" y="289560"/>
                  </a:lnTo>
                  <a:lnTo>
                    <a:pt x="379984" y="284480"/>
                  </a:lnTo>
                  <a:lnTo>
                    <a:pt x="380606" y="284480"/>
                  </a:lnTo>
                  <a:lnTo>
                    <a:pt x="379971" y="281940"/>
                  </a:lnTo>
                  <a:lnTo>
                    <a:pt x="379641" y="280670"/>
                  </a:lnTo>
                  <a:lnTo>
                    <a:pt x="382003" y="279400"/>
                  </a:lnTo>
                  <a:lnTo>
                    <a:pt x="381139" y="279400"/>
                  </a:lnTo>
                  <a:lnTo>
                    <a:pt x="380657" y="278130"/>
                  </a:lnTo>
                  <a:lnTo>
                    <a:pt x="382244" y="278130"/>
                  </a:lnTo>
                  <a:lnTo>
                    <a:pt x="383057" y="276860"/>
                  </a:lnTo>
                  <a:lnTo>
                    <a:pt x="384365" y="276860"/>
                  </a:lnTo>
                  <a:lnTo>
                    <a:pt x="385508" y="273050"/>
                  </a:lnTo>
                  <a:lnTo>
                    <a:pt x="382905" y="273050"/>
                  </a:lnTo>
                  <a:lnTo>
                    <a:pt x="383374" y="270510"/>
                  </a:lnTo>
                  <a:lnTo>
                    <a:pt x="384352" y="270510"/>
                  </a:lnTo>
                  <a:lnTo>
                    <a:pt x="386003" y="271780"/>
                  </a:lnTo>
                  <a:lnTo>
                    <a:pt x="386727" y="270510"/>
                  </a:lnTo>
                  <a:lnTo>
                    <a:pt x="387451" y="269240"/>
                  </a:lnTo>
                  <a:lnTo>
                    <a:pt x="388099" y="266700"/>
                  </a:lnTo>
                  <a:lnTo>
                    <a:pt x="388759" y="264160"/>
                  </a:lnTo>
                  <a:lnTo>
                    <a:pt x="391210" y="262890"/>
                  </a:lnTo>
                  <a:lnTo>
                    <a:pt x="390779" y="259930"/>
                  </a:lnTo>
                  <a:lnTo>
                    <a:pt x="390563" y="259969"/>
                  </a:lnTo>
                  <a:lnTo>
                    <a:pt x="390283" y="262890"/>
                  </a:lnTo>
                  <a:lnTo>
                    <a:pt x="388543" y="260350"/>
                  </a:lnTo>
                  <a:lnTo>
                    <a:pt x="390563" y="259969"/>
                  </a:lnTo>
                  <a:lnTo>
                    <a:pt x="390652" y="259080"/>
                  </a:lnTo>
                  <a:lnTo>
                    <a:pt x="390779" y="259930"/>
                  </a:lnTo>
                  <a:lnTo>
                    <a:pt x="395312" y="259080"/>
                  </a:lnTo>
                  <a:close/>
                </a:path>
                <a:path w="405764" h="2353309">
                  <a:moveTo>
                    <a:pt x="399415" y="2167153"/>
                  </a:moveTo>
                  <a:lnTo>
                    <a:pt x="396811" y="2166201"/>
                  </a:lnTo>
                  <a:lnTo>
                    <a:pt x="396824" y="2166416"/>
                  </a:lnTo>
                  <a:lnTo>
                    <a:pt x="398792" y="2167471"/>
                  </a:lnTo>
                  <a:lnTo>
                    <a:pt x="399415" y="2167153"/>
                  </a:lnTo>
                  <a:close/>
                </a:path>
                <a:path w="405764" h="2353309">
                  <a:moveTo>
                    <a:pt x="399415" y="216839"/>
                  </a:moveTo>
                  <a:lnTo>
                    <a:pt x="396811" y="215900"/>
                  </a:lnTo>
                  <a:lnTo>
                    <a:pt x="396824" y="216103"/>
                  </a:lnTo>
                  <a:lnTo>
                    <a:pt x="398792" y="217170"/>
                  </a:lnTo>
                  <a:lnTo>
                    <a:pt x="399415" y="216839"/>
                  </a:lnTo>
                  <a:close/>
                </a:path>
                <a:path w="405764" h="2353309">
                  <a:moveTo>
                    <a:pt x="400100" y="2174506"/>
                  </a:moveTo>
                  <a:lnTo>
                    <a:pt x="398780" y="2174087"/>
                  </a:lnTo>
                  <a:lnTo>
                    <a:pt x="399402" y="2175091"/>
                  </a:lnTo>
                  <a:lnTo>
                    <a:pt x="400100" y="2174506"/>
                  </a:lnTo>
                  <a:close/>
                </a:path>
                <a:path w="405764" h="2353309">
                  <a:moveTo>
                    <a:pt x="400100" y="224205"/>
                  </a:moveTo>
                  <a:lnTo>
                    <a:pt x="398780" y="223786"/>
                  </a:lnTo>
                  <a:lnTo>
                    <a:pt x="399402" y="224790"/>
                  </a:lnTo>
                  <a:lnTo>
                    <a:pt x="400100" y="224205"/>
                  </a:lnTo>
                  <a:close/>
                </a:path>
                <a:path w="405764" h="2353309">
                  <a:moveTo>
                    <a:pt x="402526" y="2180171"/>
                  </a:moveTo>
                  <a:lnTo>
                    <a:pt x="400672" y="2177631"/>
                  </a:lnTo>
                  <a:lnTo>
                    <a:pt x="397903" y="2173821"/>
                  </a:lnTo>
                  <a:lnTo>
                    <a:pt x="398780" y="2174087"/>
                  </a:lnTo>
                  <a:lnTo>
                    <a:pt x="397040" y="2171281"/>
                  </a:lnTo>
                  <a:lnTo>
                    <a:pt x="396824" y="2166416"/>
                  </a:lnTo>
                  <a:lnTo>
                    <a:pt x="396417" y="2166201"/>
                  </a:lnTo>
                  <a:lnTo>
                    <a:pt x="400951" y="2164931"/>
                  </a:lnTo>
                  <a:lnTo>
                    <a:pt x="399427" y="2162391"/>
                  </a:lnTo>
                  <a:lnTo>
                    <a:pt x="397141" y="2158581"/>
                  </a:lnTo>
                  <a:lnTo>
                    <a:pt x="395478" y="2157311"/>
                  </a:lnTo>
                  <a:lnTo>
                    <a:pt x="390461" y="2164931"/>
                  </a:lnTo>
                  <a:lnTo>
                    <a:pt x="395008" y="2162391"/>
                  </a:lnTo>
                  <a:lnTo>
                    <a:pt x="389661" y="2168741"/>
                  </a:lnTo>
                  <a:lnTo>
                    <a:pt x="391020" y="2170011"/>
                  </a:lnTo>
                  <a:lnTo>
                    <a:pt x="394970" y="2170011"/>
                  </a:lnTo>
                  <a:lnTo>
                    <a:pt x="393128" y="2173821"/>
                  </a:lnTo>
                  <a:lnTo>
                    <a:pt x="391312" y="2171281"/>
                  </a:lnTo>
                  <a:lnTo>
                    <a:pt x="390931" y="2173821"/>
                  </a:lnTo>
                  <a:lnTo>
                    <a:pt x="392620" y="2173821"/>
                  </a:lnTo>
                  <a:lnTo>
                    <a:pt x="391020" y="2177631"/>
                  </a:lnTo>
                  <a:lnTo>
                    <a:pt x="391680" y="2178901"/>
                  </a:lnTo>
                  <a:lnTo>
                    <a:pt x="389686" y="2178901"/>
                  </a:lnTo>
                  <a:lnTo>
                    <a:pt x="386791" y="2175091"/>
                  </a:lnTo>
                  <a:lnTo>
                    <a:pt x="385292" y="2178901"/>
                  </a:lnTo>
                  <a:lnTo>
                    <a:pt x="390499" y="2180171"/>
                  </a:lnTo>
                  <a:lnTo>
                    <a:pt x="389470" y="2182711"/>
                  </a:lnTo>
                  <a:lnTo>
                    <a:pt x="386702" y="2180171"/>
                  </a:lnTo>
                  <a:lnTo>
                    <a:pt x="387477" y="2182711"/>
                  </a:lnTo>
                  <a:lnTo>
                    <a:pt x="384975" y="2181441"/>
                  </a:lnTo>
                  <a:lnTo>
                    <a:pt x="383095" y="2182711"/>
                  </a:lnTo>
                  <a:lnTo>
                    <a:pt x="382917" y="2178901"/>
                  </a:lnTo>
                  <a:lnTo>
                    <a:pt x="377596" y="2182711"/>
                  </a:lnTo>
                  <a:lnTo>
                    <a:pt x="384162" y="2186521"/>
                  </a:lnTo>
                  <a:lnTo>
                    <a:pt x="385114" y="2190331"/>
                  </a:lnTo>
                  <a:lnTo>
                    <a:pt x="384187" y="2190331"/>
                  </a:lnTo>
                  <a:lnTo>
                    <a:pt x="385406" y="2191601"/>
                  </a:lnTo>
                  <a:lnTo>
                    <a:pt x="385191" y="2192871"/>
                  </a:lnTo>
                  <a:lnTo>
                    <a:pt x="385165" y="2194141"/>
                  </a:lnTo>
                  <a:lnTo>
                    <a:pt x="383324" y="2196681"/>
                  </a:lnTo>
                  <a:lnTo>
                    <a:pt x="383311" y="2191601"/>
                  </a:lnTo>
                  <a:lnTo>
                    <a:pt x="381647" y="2191601"/>
                  </a:lnTo>
                  <a:lnTo>
                    <a:pt x="381457" y="2192871"/>
                  </a:lnTo>
                  <a:lnTo>
                    <a:pt x="381050" y="2194141"/>
                  </a:lnTo>
                  <a:lnTo>
                    <a:pt x="380771" y="2195411"/>
                  </a:lnTo>
                  <a:lnTo>
                    <a:pt x="380377" y="2195411"/>
                  </a:lnTo>
                  <a:lnTo>
                    <a:pt x="380796" y="2196681"/>
                  </a:lnTo>
                  <a:lnTo>
                    <a:pt x="381000" y="2197951"/>
                  </a:lnTo>
                  <a:lnTo>
                    <a:pt x="379603" y="2197951"/>
                  </a:lnTo>
                  <a:lnTo>
                    <a:pt x="378244" y="2196681"/>
                  </a:lnTo>
                  <a:lnTo>
                    <a:pt x="376643" y="2195411"/>
                  </a:lnTo>
                  <a:lnTo>
                    <a:pt x="375488" y="2195411"/>
                  </a:lnTo>
                  <a:lnTo>
                    <a:pt x="378002" y="2200491"/>
                  </a:lnTo>
                  <a:lnTo>
                    <a:pt x="376415" y="2199221"/>
                  </a:lnTo>
                  <a:lnTo>
                    <a:pt x="374142" y="2203031"/>
                  </a:lnTo>
                  <a:lnTo>
                    <a:pt x="373672" y="2199221"/>
                  </a:lnTo>
                  <a:lnTo>
                    <a:pt x="372770" y="2205571"/>
                  </a:lnTo>
                  <a:lnTo>
                    <a:pt x="394944" y="2205571"/>
                  </a:lnTo>
                  <a:lnTo>
                    <a:pt x="394703" y="2203031"/>
                  </a:lnTo>
                  <a:lnTo>
                    <a:pt x="394462" y="2200491"/>
                  </a:lnTo>
                  <a:lnTo>
                    <a:pt x="394398" y="2197951"/>
                  </a:lnTo>
                  <a:lnTo>
                    <a:pt x="394462" y="2196681"/>
                  </a:lnTo>
                  <a:lnTo>
                    <a:pt x="394665" y="2192871"/>
                  </a:lnTo>
                  <a:lnTo>
                    <a:pt x="389013" y="2192871"/>
                  </a:lnTo>
                  <a:lnTo>
                    <a:pt x="394322" y="2190331"/>
                  </a:lnTo>
                  <a:lnTo>
                    <a:pt x="391502" y="2189569"/>
                  </a:lnTo>
                  <a:lnTo>
                    <a:pt x="391795" y="2189061"/>
                  </a:lnTo>
                  <a:lnTo>
                    <a:pt x="394677" y="2183981"/>
                  </a:lnTo>
                  <a:lnTo>
                    <a:pt x="395338" y="2189061"/>
                  </a:lnTo>
                  <a:lnTo>
                    <a:pt x="395300" y="2186521"/>
                  </a:lnTo>
                  <a:lnTo>
                    <a:pt x="398627" y="2183981"/>
                  </a:lnTo>
                  <a:lnTo>
                    <a:pt x="396659" y="2191601"/>
                  </a:lnTo>
                  <a:lnTo>
                    <a:pt x="401269" y="2189061"/>
                  </a:lnTo>
                  <a:lnTo>
                    <a:pt x="401701" y="2185251"/>
                  </a:lnTo>
                  <a:lnTo>
                    <a:pt x="399846" y="2183981"/>
                  </a:lnTo>
                  <a:lnTo>
                    <a:pt x="397979" y="2182711"/>
                  </a:lnTo>
                  <a:lnTo>
                    <a:pt x="396125" y="2181441"/>
                  </a:lnTo>
                  <a:lnTo>
                    <a:pt x="397916" y="2178901"/>
                  </a:lnTo>
                  <a:lnTo>
                    <a:pt x="398805" y="2177631"/>
                  </a:lnTo>
                  <a:lnTo>
                    <a:pt x="402526" y="2180171"/>
                  </a:lnTo>
                  <a:close/>
                </a:path>
                <a:path w="405764" h="2353309">
                  <a:moveTo>
                    <a:pt x="402526" y="229870"/>
                  </a:moveTo>
                  <a:lnTo>
                    <a:pt x="400672" y="227330"/>
                  </a:lnTo>
                  <a:lnTo>
                    <a:pt x="397903" y="223520"/>
                  </a:lnTo>
                  <a:lnTo>
                    <a:pt x="398780" y="223786"/>
                  </a:lnTo>
                  <a:lnTo>
                    <a:pt x="397040" y="220980"/>
                  </a:lnTo>
                  <a:lnTo>
                    <a:pt x="396824" y="216103"/>
                  </a:lnTo>
                  <a:lnTo>
                    <a:pt x="396417" y="215900"/>
                  </a:lnTo>
                  <a:lnTo>
                    <a:pt x="400951" y="214630"/>
                  </a:lnTo>
                  <a:lnTo>
                    <a:pt x="399427" y="212090"/>
                  </a:lnTo>
                  <a:lnTo>
                    <a:pt x="397141" y="208280"/>
                  </a:lnTo>
                  <a:lnTo>
                    <a:pt x="395478" y="207010"/>
                  </a:lnTo>
                  <a:lnTo>
                    <a:pt x="390461" y="214630"/>
                  </a:lnTo>
                  <a:lnTo>
                    <a:pt x="395008" y="212090"/>
                  </a:lnTo>
                  <a:lnTo>
                    <a:pt x="389661" y="218440"/>
                  </a:lnTo>
                  <a:lnTo>
                    <a:pt x="391020" y="219710"/>
                  </a:lnTo>
                  <a:lnTo>
                    <a:pt x="394970" y="219710"/>
                  </a:lnTo>
                  <a:lnTo>
                    <a:pt x="393128" y="223520"/>
                  </a:lnTo>
                  <a:lnTo>
                    <a:pt x="391312" y="220980"/>
                  </a:lnTo>
                  <a:lnTo>
                    <a:pt x="390931" y="223520"/>
                  </a:lnTo>
                  <a:lnTo>
                    <a:pt x="392620" y="223520"/>
                  </a:lnTo>
                  <a:lnTo>
                    <a:pt x="391020" y="227330"/>
                  </a:lnTo>
                  <a:lnTo>
                    <a:pt x="391680" y="228600"/>
                  </a:lnTo>
                  <a:lnTo>
                    <a:pt x="389686" y="228600"/>
                  </a:lnTo>
                  <a:lnTo>
                    <a:pt x="386791" y="224790"/>
                  </a:lnTo>
                  <a:lnTo>
                    <a:pt x="385292" y="228600"/>
                  </a:lnTo>
                  <a:lnTo>
                    <a:pt x="390499" y="229870"/>
                  </a:lnTo>
                  <a:lnTo>
                    <a:pt x="389470" y="232410"/>
                  </a:lnTo>
                  <a:lnTo>
                    <a:pt x="386702" y="229870"/>
                  </a:lnTo>
                  <a:lnTo>
                    <a:pt x="387477" y="232410"/>
                  </a:lnTo>
                  <a:lnTo>
                    <a:pt x="384975" y="231140"/>
                  </a:lnTo>
                  <a:lnTo>
                    <a:pt x="383095" y="232410"/>
                  </a:lnTo>
                  <a:lnTo>
                    <a:pt x="382917" y="228600"/>
                  </a:lnTo>
                  <a:lnTo>
                    <a:pt x="377596" y="232410"/>
                  </a:lnTo>
                  <a:lnTo>
                    <a:pt x="384162" y="236220"/>
                  </a:lnTo>
                  <a:lnTo>
                    <a:pt x="385114" y="240030"/>
                  </a:lnTo>
                  <a:lnTo>
                    <a:pt x="384187" y="240030"/>
                  </a:lnTo>
                  <a:lnTo>
                    <a:pt x="385406" y="241300"/>
                  </a:lnTo>
                  <a:lnTo>
                    <a:pt x="385191" y="242570"/>
                  </a:lnTo>
                  <a:lnTo>
                    <a:pt x="385165" y="243840"/>
                  </a:lnTo>
                  <a:lnTo>
                    <a:pt x="383324" y="246380"/>
                  </a:lnTo>
                  <a:lnTo>
                    <a:pt x="383311" y="241300"/>
                  </a:lnTo>
                  <a:lnTo>
                    <a:pt x="381647" y="241300"/>
                  </a:lnTo>
                  <a:lnTo>
                    <a:pt x="381457" y="242570"/>
                  </a:lnTo>
                  <a:lnTo>
                    <a:pt x="381050" y="243840"/>
                  </a:lnTo>
                  <a:lnTo>
                    <a:pt x="380771" y="245110"/>
                  </a:lnTo>
                  <a:lnTo>
                    <a:pt x="380377" y="245110"/>
                  </a:lnTo>
                  <a:lnTo>
                    <a:pt x="380796" y="246380"/>
                  </a:lnTo>
                  <a:lnTo>
                    <a:pt x="381000" y="247650"/>
                  </a:lnTo>
                  <a:lnTo>
                    <a:pt x="379603" y="247650"/>
                  </a:lnTo>
                  <a:lnTo>
                    <a:pt x="378244" y="246380"/>
                  </a:lnTo>
                  <a:lnTo>
                    <a:pt x="376643" y="245110"/>
                  </a:lnTo>
                  <a:lnTo>
                    <a:pt x="375488" y="245110"/>
                  </a:lnTo>
                  <a:lnTo>
                    <a:pt x="378002" y="250190"/>
                  </a:lnTo>
                  <a:lnTo>
                    <a:pt x="376415" y="248920"/>
                  </a:lnTo>
                  <a:lnTo>
                    <a:pt x="374142" y="252730"/>
                  </a:lnTo>
                  <a:lnTo>
                    <a:pt x="373672" y="248920"/>
                  </a:lnTo>
                  <a:lnTo>
                    <a:pt x="372770" y="255270"/>
                  </a:lnTo>
                  <a:lnTo>
                    <a:pt x="394944" y="255270"/>
                  </a:lnTo>
                  <a:lnTo>
                    <a:pt x="394703" y="252730"/>
                  </a:lnTo>
                  <a:lnTo>
                    <a:pt x="394462" y="250190"/>
                  </a:lnTo>
                  <a:lnTo>
                    <a:pt x="394398" y="247650"/>
                  </a:lnTo>
                  <a:lnTo>
                    <a:pt x="394462" y="246380"/>
                  </a:lnTo>
                  <a:lnTo>
                    <a:pt x="394665" y="242570"/>
                  </a:lnTo>
                  <a:lnTo>
                    <a:pt x="389013" y="242570"/>
                  </a:lnTo>
                  <a:lnTo>
                    <a:pt x="394322" y="240030"/>
                  </a:lnTo>
                  <a:lnTo>
                    <a:pt x="391502" y="239268"/>
                  </a:lnTo>
                  <a:lnTo>
                    <a:pt x="391795" y="238760"/>
                  </a:lnTo>
                  <a:lnTo>
                    <a:pt x="394677" y="233680"/>
                  </a:lnTo>
                  <a:lnTo>
                    <a:pt x="395338" y="238760"/>
                  </a:lnTo>
                  <a:lnTo>
                    <a:pt x="395300" y="236220"/>
                  </a:lnTo>
                  <a:lnTo>
                    <a:pt x="398627" y="233680"/>
                  </a:lnTo>
                  <a:lnTo>
                    <a:pt x="396659" y="241300"/>
                  </a:lnTo>
                  <a:lnTo>
                    <a:pt x="401269" y="238760"/>
                  </a:lnTo>
                  <a:lnTo>
                    <a:pt x="401701" y="234950"/>
                  </a:lnTo>
                  <a:lnTo>
                    <a:pt x="399846" y="233680"/>
                  </a:lnTo>
                  <a:lnTo>
                    <a:pt x="397979" y="232410"/>
                  </a:lnTo>
                  <a:lnTo>
                    <a:pt x="396125" y="231140"/>
                  </a:lnTo>
                  <a:lnTo>
                    <a:pt x="397916" y="228600"/>
                  </a:lnTo>
                  <a:lnTo>
                    <a:pt x="398805" y="227330"/>
                  </a:lnTo>
                  <a:lnTo>
                    <a:pt x="402526" y="229870"/>
                  </a:lnTo>
                  <a:close/>
                </a:path>
                <a:path w="405764" h="2353309">
                  <a:moveTo>
                    <a:pt x="402932" y="2166201"/>
                  </a:moveTo>
                  <a:lnTo>
                    <a:pt x="402780" y="2165413"/>
                  </a:lnTo>
                  <a:lnTo>
                    <a:pt x="399415" y="2167153"/>
                  </a:lnTo>
                  <a:lnTo>
                    <a:pt x="400291" y="2167471"/>
                  </a:lnTo>
                  <a:lnTo>
                    <a:pt x="402120" y="2167471"/>
                  </a:lnTo>
                  <a:lnTo>
                    <a:pt x="402932" y="2166201"/>
                  </a:lnTo>
                  <a:close/>
                </a:path>
                <a:path w="405764" h="2353309">
                  <a:moveTo>
                    <a:pt x="402932" y="215900"/>
                  </a:moveTo>
                  <a:lnTo>
                    <a:pt x="402780" y="215112"/>
                  </a:lnTo>
                  <a:lnTo>
                    <a:pt x="399415" y="216839"/>
                  </a:lnTo>
                  <a:lnTo>
                    <a:pt x="400291" y="217170"/>
                  </a:lnTo>
                  <a:lnTo>
                    <a:pt x="402120" y="217170"/>
                  </a:lnTo>
                  <a:lnTo>
                    <a:pt x="402932" y="215900"/>
                  </a:lnTo>
                  <a:close/>
                </a:path>
                <a:path w="405764" h="2353309">
                  <a:moveTo>
                    <a:pt x="403720" y="2164931"/>
                  </a:moveTo>
                  <a:lnTo>
                    <a:pt x="401510" y="2162391"/>
                  </a:lnTo>
                  <a:lnTo>
                    <a:pt x="402450" y="2163661"/>
                  </a:lnTo>
                  <a:lnTo>
                    <a:pt x="402780" y="2165413"/>
                  </a:lnTo>
                  <a:lnTo>
                    <a:pt x="403720" y="2164931"/>
                  </a:lnTo>
                  <a:close/>
                </a:path>
                <a:path w="405764" h="2353309">
                  <a:moveTo>
                    <a:pt x="403720" y="214630"/>
                  </a:moveTo>
                  <a:lnTo>
                    <a:pt x="401510" y="212090"/>
                  </a:lnTo>
                  <a:lnTo>
                    <a:pt x="402450" y="213360"/>
                  </a:lnTo>
                  <a:lnTo>
                    <a:pt x="402780" y="215112"/>
                  </a:lnTo>
                  <a:lnTo>
                    <a:pt x="403720" y="214630"/>
                  </a:lnTo>
                  <a:close/>
                </a:path>
                <a:path w="405764" h="2353309">
                  <a:moveTo>
                    <a:pt x="405561" y="2170011"/>
                  </a:moveTo>
                  <a:lnTo>
                    <a:pt x="400100" y="2174506"/>
                  </a:lnTo>
                  <a:lnTo>
                    <a:pt x="401980" y="2175091"/>
                  </a:lnTo>
                  <a:lnTo>
                    <a:pt x="403364" y="2176361"/>
                  </a:lnTo>
                  <a:lnTo>
                    <a:pt x="402780" y="2177631"/>
                  </a:lnTo>
                  <a:lnTo>
                    <a:pt x="402869" y="2178901"/>
                  </a:lnTo>
                  <a:lnTo>
                    <a:pt x="403733" y="2178901"/>
                  </a:lnTo>
                  <a:lnTo>
                    <a:pt x="405561" y="2170011"/>
                  </a:lnTo>
                  <a:close/>
                </a:path>
                <a:path w="405764" h="2353309">
                  <a:moveTo>
                    <a:pt x="405561" y="219710"/>
                  </a:moveTo>
                  <a:lnTo>
                    <a:pt x="400100" y="224205"/>
                  </a:lnTo>
                  <a:lnTo>
                    <a:pt x="401980" y="224790"/>
                  </a:lnTo>
                  <a:lnTo>
                    <a:pt x="403364" y="226060"/>
                  </a:lnTo>
                  <a:lnTo>
                    <a:pt x="402780" y="227330"/>
                  </a:lnTo>
                  <a:lnTo>
                    <a:pt x="402869" y="228600"/>
                  </a:lnTo>
                  <a:lnTo>
                    <a:pt x="403733" y="228600"/>
                  </a:lnTo>
                  <a:lnTo>
                    <a:pt x="405561" y="219710"/>
                  </a:lnTo>
                  <a:close/>
                </a:path>
              </a:pathLst>
            </a:custGeom>
            <a:solidFill>
              <a:srgbClr val="872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835118" y="6836987"/>
              <a:ext cx="177800" cy="85090"/>
            </a:xfrm>
            <a:custGeom>
              <a:avLst/>
              <a:gdLst/>
              <a:ahLst/>
              <a:cxnLst/>
              <a:rect l="l" t="t" r="r" b="b"/>
              <a:pathLst>
                <a:path w="177800" h="85090">
                  <a:moveTo>
                    <a:pt x="1689" y="83896"/>
                  </a:moveTo>
                  <a:lnTo>
                    <a:pt x="1104" y="83959"/>
                  </a:lnTo>
                  <a:lnTo>
                    <a:pt x="546" y="84150"/>
                  </a:lnTo>
                  <a:lnTo>
                    <a:pt x="0" y="84721"/>
                  </a:lnTo>
                  <a:lnTo>
                    <a:pt x="901" y="84696"/>
                  </a:lnTo>
                  <a:lnTo>
                    <a:pt x="1358" y="84328"/>
                  </a:lnTo>
                  <a:lnTo>
                    <a:pt x="1689" y="83896"/>
                  </a:lnTo>
                  <a:close/>
                </a:path>
                <a:path w="177800" h="85090">
                  <a:moveTo>
                    <a:pt x="38684" y="82308"/>
                  </a:moveTo>
                  <a:lnTo>
                    <a:pt x="38569" y="81965"/>
                  </a:lnTo>
                  <a:lnTo>
                    <a:pt x="38252" y="82296"/>
                  </a:lnTo>
                  <a:lnTo>
                    <a:pt x="38074" y="82715"/>
                  </a:lnTo>
                  <a:lnTo>
                    <a:pt x="38214" y="83299"/>
                  </a:lnTo>
                  <a:lnTo>
                    <a:pt x="38620" y="82715"/>
                  </a:lnTo>
                  <a:lnTo>
                    <a:pt x="38684" y="82308"/>
                  </a:lnTo>
                  <a:close/>
                </a:path>
                <a:path w="177800" h="85090">
                  <a:moveTo>
                    <a:pt x="90792" y="63754"/>
                  </a:moveTo>
                  <a:lnTo>
                    <a:pt x="90614" y="63919"/>
                  </a:lnTo>
                  <a:lnTo>
                    <a:pt x="89649" y="65747"/>
                  </a:lnTo>
                  <a:lnTo>
                    <a:pt x="90360" y="64833"/>
                  </a:lnTo>
                  <a:lnTo>
                    <a:pt x="90792" y="63754"/>
                  </a:lnTo>
                  <a:close/>
                </a:path>
                <a:path w="177800" h="85090">
                  <a:moveTo>
                    <a:pt x="120675" y="52463"/>
                  </a:moveTo>
                  <a:lnTo>
                    <a:pt x="120599" y="51269"/>
                  </a:lnTo>
                  <a:lnTo>
                    <a:pt x="120383" y="50546"/>
                  </a:lnTo>
                  <a:lnTo>
                    <a:pt x="120091" y="50088"/>
                  </a:lnTo>
                  <a:lnTo>
                    <a:pt x="119519" y="50469"/>
                  </a:lnTo>
                  <a:lnTo>
                    <a:pt x="119392" y="51117"/>
                  </a:lnTo>
                  <a:lnTo>
                    <a:pt x="120675" y="52463"/>
                  </a:lnTo>
                  <a:close/>
                </a:path>
                <a:path w="177800" h="85090">
                  <a:moveTo>
                    <a:pt x="155765" y="26314"/>
                  </a:moveTo>
                  <a:lnTo>
                    <a:pt x="155498" y="26441"/>
                  </a:lnTo>
                  <a:lnTo>
                    <a:pt x="155638" y="27457"/>
                  </a:lnTo>
                  <a:lnTo>
                    <a:pt x="155765" y="26314"/>
                  </a:lnTo>
                  <a:close/>
                </a:path>
                <a:path w="177800" h="85090">
                  <a:moveTo>
                    <a:pt x="158381" y="16090"/>
                  </a:moveTo>
                  <a:lnTo>
                    <a:pt x="156730" y="17449"/>
                  </a:lnTo>
                  <a:lnTo>
                    <a:pt x="157124" y="17856"/>
                  </a:lnTo>
                  <a:lnTo>
                    <a:pt x="158381" y="16090"/>
                  </a:lnTo>
                  <a:close/>
                </a:path>
                <a:path w="177800" h="85090">
                  <a:moveTo>
                    <a:pt x="159854" y="12852"/>
                  </a:moveTo>
                  <a:lnTo>
                    <a:pt x="159600" y="13169"/>
                  </a:lnTo>
                  <a:lnTo>
                    <a:pt x="159308" y="13627"/>
                  </a:lnTo>
                  <a:lnTo>
                    <a:pt x="159054" y="14389"/>
                  </a:lnTo>
                  <a:lnTo>
                    <a:pt x="159651" y="13931"/>
                  </a:lnTo>
                  <a:lnTo>
                    <a:pt x="159854" y="13411"/>
                  </a:lnTo>
                  <a:lnTo>
                    <a:pt x="159854" y="12852"/>
                  </a:lnTo>
                  <a:close/>
                </a:path>
                <a:path w="177800" h="85090">
                  <a:moveTo>
                    <a:pt x="168478" y="8915"/>
                  </a:moveTo>
                  <a:lnTo>
                    <a:pt x="168249" y="8991"/>
                  </a:lnTo>
                  <a:lnTo>
                    <a:pt x="168071" y="9042"/>
                  </a:lnTo>
                  <a:lnTo>
                    <a:pt x="167754" y="9144"/>
                  </a:lnTo>
                  <a:lnTo>
                    <a:pt x="167995" y="9182"/>
                  </a:lnTo>
                  <a:lnTo>
                    <a:pt x="168236" y="9093"/>
                  </a:lnTo>
                  <a:lnTo>
                    <a:pt x="168478" y="8915"/>
                  </a:lnTo>
                  <a:close/>
                </a:path>
                <a:path w="177800" h="85090">
                  <a:moveTo>
                    <a:pt x="170383" y="6959"/>
                  </a:moveTo>
                  <a:lnTo>
                    <a:pt x="169811" y="7569"/>
                  </a:lnTo>
                  <a:lnTo>
                    <a:pt x="169125" y="8496"/>
                  </a:lnTo>
                  <a:lnTo>
                    <a:pt x="168478" y="8915"/>
                  </a:lnTo>
                  <a:lnTo>
                    <a:pt x="169748" y="8534"/>
                  </a:lnTo>
                  <a:lnTo>
                    <a:pt x="170268" y="7848"/>
                  </a:lnTo>
                  <a:lnTo>
                    <a:pt x="170383" y="6959"/>
                  </a:lnTo>
                  <a:close/>
                </a:path>
                <a:path w="177800" h="85090">
                  <a:moveTo>
                    <a:pt x="177482" y="330"/>
                  </a:moveTo>
                  <a:lnTo>
                    <a:pt x="177114" y="228"/>
                  </a:lnTo>
                  <a:lnTo>
                    <a:pt x="176885" y="127"/>
                  </a:lnTo>
                  <a:lnTo>
                    <a:pt x="176707" y="0"/>
                  </a:lnTo>
                  <a:lnTo>
                    <a:pt x="176542" y="381"/>
                  </a:lnTo>
                  <a:lnTo>
                    <a:pt x="176453" y="774"/>
                  </a:lnTo>
                  <a:lnTo>
                    <a:pt x="176580" y="1219"/>
                  </a:lnTo>
                  <a:lnTo>
                    <a:pt x="176822" y="965"/>
                  </a:lnTo>
                  <a:lnTo>
                    <a:pt x="177126" y="685"/>
                  </a:lnTo>
                  <a:lnTo>
                    <a:pt x="177482" y="330"/>
                  </a:lnTo>
                  <a:close/>
                </a:path>
              </a:pathLst>
            </a:custGeom>
            <a:solidFill>
              <a:srgbClr val="87232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234873" y="2859015"/>
            <a:ext cx="10019030" cy="6683375"/>
          </a:xfrm>
          <a:prstGeom prst="rect">
            <a:avLst/>
          </a:prstGeom>
        </p:spPr>
        <p:txBody>
          <a:bodyPr wrap="square" lIns="0" tIns="4692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695"/>
              </a:spcBef>
            </a:pPr>
            <a:r>
              <a:rPr dirty="0" baseline="-9353" sz="14700" spc="-15">
                <a:solidFill>
                  <a:srgbClr val="221815"/>
                </a:solidFill>
                <a:latin typeface="SimSun"/>
                <a:cs typeface="SimSun"/>
              </a:rPr>
              <a:t>【詐騙</a:t>
            </a:r>
            <a:r>
              <a:rPr dirty="0" baseline="-9353" sz="14700" spc="-3390">
                <a:solidFill>
                  <a:srgbClr val="221815"/>
                </a:solidFill>
                <a:latin typeface="SimSun"/>
                <a:cs typeface="SimSun"/>
              </a:rPr>
              <a:t>】</a:t>
            </a:r>
            <a:r>
              <a:rPr dirty="0" sz="5900" spc="35">
                <a:solidFill>
                  <a:srgbClr val="221815"/>
                </a:solidFill>
                <a:latin typeface="SimSun"/>
                <a:cs typeface="SimSun"/>
              </a:rPr>
              <a:t>釋義：欺詐騙取</a:t>
            </a:r>
            <a:endParaRPr sz="5900">
              <a:latin typeface="SimSun"/>
              <a:cs typeface="SimSun"/>
            </a:endParaRPr>
          </a:p>
          <a:p>
            <a:pPr marL="25400">
              <a:lnSpc>
                <a:spcPct val="100000"/>
              </a:lnSpc>
              <a:spcBef>
                <a:spcPts val="3600"/>
              </a:spcBef>
            </a:pPr>
            <a:r>
              <a:rPr dirty="0" baseline="-9353" sz="14700" spc="-15">
                <a:solidFill>
                  <a:srgbClr val="221815"/>
                </a:solidFill>
                <a:latin typeface="SimSun"/>
                <a:cs typeface="SimSun"/>
              </a:rPr>
              <a:t>【詐欺</a:t>
            </a:r>
            <a:r>
              <a:rPr dirty="0" baseline="-9353" sz="14700" spc="-3390">
                <a:solidFill>
                  <a:srgbClr val="221815"/>
                </a:solidFill>
                <a:latin typeface="SimSun"/>
                <a:cs typeface="SimSun"/>
              </a:rPr>
              <a:t>】</a:t>
            </a:r>
            <a:r>
              <a:rPr dirty="0" sz="5900" spc="35">
                <a:solidFill>
                  <a:srgbClr val="221815"/>
                </a:solidFill>
                <a:latin typeface="SimSun"/>
                <a:cs typeface="SimSun"/>
              </a:rPr>
              <a:t>釋義：作假欺騙</a:t>
            </a:r>
            <a:endParaRPr sz="5900">
              <a:latin typeface="SimSun"/>
              <a:cs typeface="SimSun"/>
            </a:endParaRPr>
          </a:p>
          <a:p>
            <a:pPr marL="25400">
              <a:lnSpc>
                <a:spcPts val="11390"/>
              </a:lnSpc>
              <a:spcBef>
                <a:spcPts val="3595"/>
              </a:spcBef>
            </a:pPr>
            <a:r>
              <a:rPr dirty="0" baseline="-9353" sz="14700" spc="-15">
                <a:solidFill>
                  <a:srgbClr val="221815"/>
                </a:solidFill>
                <a:latin typeface="SimSun"/>
                <a:cs typeface="SimSun"/>
              </a:rPr>
              <a:t>【騙取</a:t>
            </a:r>
            <a:r>
              <a:rPr dirty="0" baseline="-9353" sz="14700" spc="-3390">
                <a:solidFill>
                  <a:srgbClr val="221815"/>
                </a:solidFill>
                <a:latin typeface="SimSun"/>
                <a:cs typeface="SimSun"/>
              </a:rPr>
              <a:t>】</a:t>
            </a:r>
            <a:r>
              <a:rPr dirty="0" sz="5900" spc="35">
                <a:solidFill>
                  <a:srgbClr val="221815"/>
                </a:solidFill>
                <a:latin typeface="SimSun"/>
                <a:cs typeface="SimSun"/>
              </a:rPr>
              <a:t>釋義：用手段欺</a:t>
            </a:r>
            <a:endParaRPr sz="5900">
              <a:latin typeface="SimSun"/>
              <a:cs typeface="SimSun"/>
            </a:endParaRPr>
          </a:p>
          <a:p>
            <a:pPr algn="r" marR="17780">
              <a:lnSpc>
                <a:spcPts val="6709"/>
              </a:lnSpc>
            </a:pPr>
            <a:r>
              <a:rPr dirty="0" sz="5900" spc="35">
                <a:solidFill>
                  <a:srgbClr val="221815"/>
                </a:solidFill>
                <a:latin typeface="SimSun"/>
                <a:cs typeface="SimSun"/>
              </a:rPr>
              <a:t>騙而獲取</a:t>
            </a:r>
            <a:endParaRPr sz="5900">
              <a:latin typeface="SimSun"/>
              <a:cs typeface="SimSu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38357" y="8474690"/>
            <a:ext cx="405765" cy="402590"/>
          </a:xfrm>
          <a:custGeom>
            <a:avLst/>
            <a:gdLst/>
            <a:ahLst/>
            <a:cxnLst/>
            <a:rect l="l" t="t" r="r" b="b"/>
            <a:pathLst>
              <a:path w="405764" h="402590">
                <a:moveTo>
                  <a:pt x="7226" y="173672"/>
                </a:moveTo>
                <a:lnTo>
                  <a:pt x="6540" y="173990"/>
                </a:lnTo>
                <a:lnTo>
                  <a:pt x="5486" y="175260"/>
                </a:lnTo>
                <a:lnTo>
                  <a:pt x="6172" y="175260"/>
                </a:lnTo>
                <a:lnTo>
                  <a:pt x="7226" y="173672"/>
                </a:lnTo>
                <a:close/>
              </a:path>
              <a:path w="405764" h="402590">
                <a:moveTo>
                  <a:pt x="8077" y="173266"/>
                </a:moveTo>
                <a:lnTo>
                  <a:pt x="7861" y="172720"/>
                </a:lnTo>
                <a:lnTo>
                  <a:pt x="7226" y="173672"/>
                </a:lnTo>
                <a:lnTo>
                  <a:pt x="8077" y="173266"/>
                </a:lnTo>
                <a:close/>
              </a:path>
              <a:path w="405764" h="402590">
                <a:moveTo>
                  <a:pt x="14820" y="273570"/>
                </a:moveTo>
                <a:lnTo>
                  <a:pt x="14097" y="270510"/>
                </a:lnTo>
                <a:lnTo>
                  <a:pt x="13347" y="273050"/>
                </a:lnTo>
                <a:lnTo>
                  <a:pt x="14820" y="273570"/>
                </a:lnTo>
                <a:close/>
              </a:path>
              <a:path w="405764" h="402590">
                <a:moveTo>
                  <a:pt x="15836" y="273939"/>
                </a:moveTo>
                <a:lnTo>
                  <a:pt x="14820" y="273570"/>
                </a:lnTo>
                <a:lnTo>
                  <a:pt x="15278" y="275590"/>
                </a:lnTo>
                <a:lnTo>
                  <a:pt x="15506" y="274904"/>
                </a:lnTo>
                <a:lnTo>
                  <a:pt x="15252" y="274320"/>
                </a:lnTo>
                <a:lnTo>
                  <a:pt x="15709" y="274320"/>
                </a:lnTo>
                <a:lnTo>
                  <a:pt x="15836" y="273939"/>
                </a:lnTo>
                <a:close/>
              </a:path>
              <a:path w="405764" h="402590">
                <a:moveTo>
                  <a:pt x="24206" y="122135"/>
                </a:moveTo>
                <a:lnTo>
                  <a:pt x="23952" y="122631"/>
                </a:lnTo>
                <a:lnTo>
                  <a:pt x="23825" y="122974"/>
                </a:lnTo>
                <a:lnTo>
                  <a:pt x="23787" y="123240"/>
                </a:lnTo>
                <a:lnTo>
                  <a:pt x="24206" y="122135"/>
                </a:lnTo>
                <a:close/>
              </a:path>
              <a:path w="405764" h="402590">
                <a:moveTo>
                  <a:pt x="25793" y="119608"/>
                </a:moveTo>
                <a:lnTo>
                  <a:pt x="23291" y="116840"/>
                </a:lnTo>
                <a:lnTo>
                  <a:pt x="22059" y="123190"/>
                </a:lnTo>
                <a:lnTo>
                  <a:pt x="25793" y="119608"/>
                </a:lnTo>
                <a:close/>
              </a:path>
              <a:path w="405764" h="402590">
                <a:moveTo>
                  <a:pt x="26924" y="118529"/>
                </a:moveTo>
                <a:lnTo>
                  <a:pt x="25793" y="119608"/>
                </a:lnTo>
                <a:lnTo>
                  <a:pt x="26733" y="120650"/>
                </a:lnTo>
                <a:lnTo>
                  <a:pt x="26924" y="118529"/>
                </a:lnTo>
                <a:close/>
              </a:path>
              <a:path w="405764" h="402590">
                <a:moveTo>
                  <a:pt x="41656" y="318770"/>
                </a:moveTo>
                <a:lnTo>
                  <a:pt x="40957" y="317715"/>
                </a:lnTo>
                <a:lnTo>
                  <a:pt x="40589" y="317500"/>
                </a:lnTo>
                <a:lnTo>
                  <a:pt x="41656" y="318770"/>
                </a:lnTo>
                <a:close/>
              </a:path>
              <a:path w="405764" h="402590">
                <a:moveTo>
                  <a:pt x="43459" y="320357"/>
                </a:moveTo>
                <a:lnTo>
                  <a:pt x="42684" y="318770"/>
                </a:lnTo>
                <a:lnTo>
                  <a:pt x="42278" y="318528"/>
                </a:lnTo>
                <a:lnTo>
                  <a:pt x="41757" y="321310"/>
                </a:lnTo>
                <a:lnTo>
                  <a:pt x="43459" y="320357"/>
                </a:lnTo>
                <a:close/>
              </a:path>
              <a:path w="405764" h="402590">
                <a:moveTo>
                  <a:pt x="48895" y="83820"/>
                </a:moveTo>
                <a:lnTo>
                  <a:pt x="48628" y="81191"/>
                </a:lnTo>
                <a:lnTo>
                  <a:pt x="48437" y="81280"/>
                </a:lnTo>
                <a:lnTo>
                  <a:pt x="47244" y="82550"/>
                </a:lnTo>
                <a:lnTo>
                  <a:pt x="48869" y="83820"/>
                </a:lnTo>
                <a:close/>
              </a:path>
              <a:path w="405764" h="402590">
                <a:moveTo>
                  <a:pt x="68770" y="343166"/>
                </a:moveTo>
                <a:close/>
              </a:path>
              <a:path w="405764" h="402590">
                <a:moveTo>
                  <a:pt x="69265" y="346062"/>
                </a:moveTo>
                <a:lnTo>
                  <a:pt x="68732" y="344347"/>
                </a:lnTo>
                <a:lnTo>
                  <a:pt x="68694" y="343204"/>
                </a:lnTo>
                <a:lnTo>
                  <a:pt x="68249" y="343585"/>
                </a:lnTo>
                <a:lnTo>
                  <a:pt x="67767" y="344081"/>
                </a:lnTo>
                <a:lnTo>
                  <a:pt x="67602" y="345173"/>
                </a:lnTo>
                <a:lnTo>
                  <a:pt x="69265" y="346062"/>
                </a:lnTo>
                <a:close/>
              </a:path>
              <a:path w="405764" h="402590">
                <a:moveTo>
                  <a:pt x="79832" y="178015"/>
                </a:moveTo>
                <a:lnTo>
                  <a:pt x="79641" y="177736"/>
                </a:lnTo>
                <a:lnTo>
                  <a:pt x="79387" y="177634"/>
                </a:lnTo>
                <a:lnTo>
                  <a:pt x="79146" y="177609"/>
                </a:lnTo>
                <a:lnTo>
                  <a:pt x="79832" y="178015"/>
                </a:lnTo>
                <a:close/>
              </a:path>
              <a:path w="405764" h="402590">
                <a:moveTo>
                  <a:pt x="89115" y="358203"/>
                </a:moveTo>
                <a:lnTo>
                  <a:pt x="88747" y="358228"/>
                </a:lnTo>
                <a:lnTo>
                  <a:pt x="88404" y="358228"/>
                </a:lnTo>
                <a:lnTo>
                  <a:pt x="88011" y="358343"/>
                </a:lnTo>
                <a:lnTo>
                  <a:pt x="88493" y="358559"/>
                </a:lnTo>
                <a:lnTo>
                  <a:pt x="88836" y="358406"/>
                </a:lnTo>
                <a:lnTo>
                  <a:pt x="89115" y="358203"/>
                </a:lnTo>
                <a:close/>
              </a:path>
              <a:path w="405764" h="402590">
                <a:moveTo>
                  <a:pt x="103187" y="366166"/>
                </a:moveTo>
                <a:lnTo>
                  <a:pt x="103124" y="365950"/>
                </a:lnTo>
                <a:lnTo>
                  <a:pt x="103047" y="365798"/>
                </a:lnTo>
                <a:lnTo>
                  <a:pt x="103085" y="365975"/>
                </a:lnTo>
                <a:lnTo>
                  <a:pt x="103187" y="366166"/>
                </a:lnTo>
                <a:close/>
              </a:path>
              <a:path w="405764" h="402590">
                <a:moveTo>
                  <a:pt x="105587" y="372110"/>
                </a:moveTo>
                <a:lnTo>
                  <a:pt x="105168" y="371906"/>
                </a:lnTo>
                <a:lnTo>
                  <a:pt x="104101" y="373380"/>
                </a:lnTo>
                <a:lnTo>
                  <a:pt x="105587" y="372110"/>
                </a:lnTo>
                <a:close/>
              </a:path>
              <a:path w="405764" h="402590">
                <a:moveTo>
                  <a:pt x="105943" y="370840"/>
                </a:moveTo>
                <a:lnTo>
                  <a:pt x="104635" y="370840"/>
                </a:lnTo>
                <a:lnTo>
                  <a:pt x="102882" y="370840"/>
                </a:lnTo>
                <a:lnTo>
                  <a:pt x="105168" y="371906"/>
                </a:lnTo>
                <a:lnTo>
                  <a:pt x="105943" y="370840"/>
                </a:lnTo>
                <a:close/>
              </a:path>
              <a:path w="405764" h="402590">
                <a:moveTo>
                  <a:pt x="111683" y="299897"/>
                </a:moveTo>
                <a:lnTo>
                  <a:pt x="111417" y="299567"/>
                </a:lnTo>
                <a:lnTo>
                  <a:pt x="111353" y="299288"/>
                </a:lnTo>
                <a:lnTo>
                  <a:pt x="111048" y="299250"/>
                </a:lnTo>
                <a:lnTo>
                  <a:pt x="111683" y="299897"/>
                </a:lnTo>
                <a:close/>
              </a:path>
              <a:path w="405764" h="402590">
                <a:moveTo>
                  <a:pt x="114960" y="113030"/>
                </a:moveTo>
                <a:lnTo>
                  <a:pt x="29552" y="113030"/>
                </a:lnTo>
                <a:lnTo>
                  <a:pt x="27406" y="113030"/>
                </a:lnTo>
                <a:lnTo>
                  <a:pt x="26924" y="118529"/>
                </a:lnTo>
                <a:lnTo>
                  <a:pt x="27355" y="118110"/>
                </a:lnTo>
                <a:lnTo>
                  <a:pt x="29184" y="121920"/>
                </a:lnTo>
                <a:lnTo>
                  <a:pt x="28308" y="123190"/>
                </a:lnTo>
                <a:lnTo>
                  <a:pt x="28524" y="124460"/>
                </a:lnTo>
                <a:lnTo>
                  <a:pt x="99783" y="124460"/>
                </a:lnTo>
                <a:lnTo>
                  <a:pt x="106921" y="119380"/>
                </a:lnTo>
                <a:lnTo>
                  <a:pt x="108585" y="118110"/>
                </a:lnTo>
                <a:lnTo>
                  <a:pt x="113576" y="114300"/>
                </a:lnTo>
                <a:lnTo>
                  <a:pt x="114960" y="113030"/>
                </a:lnTo>
                <a:close/>
              </a:path>
              <a:path w="405764" h="402590">
                <a:moveTo>
                  <a:pt x="123164" y="379730"/>
                </a:moveTo>
                <a:lnTo>
                  <a:pt x="122783" y="379730"/>
                </a:lnTo>
                <a:lnTo>
                  <a:pt x="123164" y="379730"/>
                </a:lnTo>
                <a:close/>
              </a:path>
              <a:path w="405764" h="402590">
                <a:moveTo>
                  <a:pt x="123177" y="380225"/>
                </a:moveTo>
                <a:lnTo>
                  <a:pt x="122847" y="379806"/>
                </a:lnTo>
                <a:lnTo>
                  <a:pt x="118224" y="381000"/>
                </a:lnTo>
                <a:lnTo>
                  <a:pt x="123177" y="380225"/>
                </a:lnTo>
                <a:close/>
              </a:path>
              <a:path w="405764" h="402590">
                <a:moveTo>
                  <a:pt x="124307" y="380047"/>
                </a:moveTo>
                <a:lnTo>
                  <a:pt x="123177" y="380225"/>
                </a:lnTo>
                <a:lnTo>
                  <a:pt x="123774" y="381000"/>
                </a:lnTo>
                <a:lnTo>
                  <a:pt x="124307" y="380047"/>
                </a:lnTo>
                <a:close/>
              </a:path>
              <a:path w="405764" h="402590">
                <a:moveTo>
                  <a:pt x="125056" y="381444"/>
                </a:moveTo>
                <a:lnTo>
                  <a:pt x="124333" y="381000"/>
                </a:lnTo>
                <a:lnTo>
                  <a:pt x="123418" y="383540"/>
                </a:lnTo>
                <a:lnTo>
                  <a:pt x="125056" y="381444"/>
                </a:lnTo>
                <a:close/>
              </a:path>
              <a:path w="405764" h="402590">
                <a:moveTo>
                  <a:pt x="133883" y="387400"/>
                </a:moveTo>
                <a:lnTo>
                  <a:pt x="133629" y="387350"/>
                </a:lnTo>
                <a:lnTo>
                  <a:pt x="133883" y="387400"/>
                </a:lnTo>
                <a:close/>
              </a:path>
              <a:path w="405764" h="402590">
                <a:moveTo>
                  <a:pt x="139649" y="388620"/>
                </a:moveTo>
                <a:lnTo>
                  <a:pt x="133883" y="387400"/>
                </a:lnTo>
                <a:lnTo>
                  <a:pt x="134924" y="388620"/>
                </a:lnTo>
                <a:lnTo>
                  <a:pt x="139649" y="388620"/>
                </a:lnTo>
                <a:close/>
              </a:path>
              <a:path w="405764" h="402590">
                <a:moveTo>
                  <a:pt x="149491" y="335280"/>
                </a:moveTo>
                <a:lnTo>
                  <a:pt x="147231" y="334010"/>
                </a:lnTo>
                <a:lnTo>
                  <a:pt x="148983" y="335991"/>
                </a:lnTo>
                <a:lnTo>
                  <a:pt x="149491" y="335280"/>
                </a:lnTo>
                <a:close/>
              </a:path>
              <a:path w="405764" h="402590">
                <a:moveTo>
                  <a:pt x="150202" y="337375"/>
                </a:moveTo>
                <a:lnTo>
                  <a:pt x="148983" y="335991"/>
                </a:lnTo>
                <a:lnTo>
                  <a:pt x="148323" y="336905"/>
                </a:lnTo>
                <a:lnTo>
                  <a:pt x="149707" y="337464"/>
                </a:lnTo>
                <a:lnTo>
                  <a:pt x="150202" y="337375"/>
                </a:lnTo>
                <a:close/>
              </a:path>
              <a:path w="405764" h="402590">
                <a:moveTo>
                  <a:pt x="151371" y="399757"/>
                </a:moveTo>
                <a:lnTo>
                  <a:pt x="149313" y="397510"/>
                </a:lnTo>
                <a:lnTo>
                  <a:pt x="148221" y="397967"/>
                </a:lnTo>
                <a:lnTo>
                  <a:pt x="150812" y="401320"/>
                </a:lnTo>
                <a:lnTo>
                  <a:pt x="151371" y="399757"/>
                </a:lnTo>
                <a:close/>
              </a:path>
              <a:path w="405764" h="402590">
                <a:moveTo>
                  <a:pt x="156425" y="400050"/>
                </a:moveTo>
                <a:lnTo>
                  <a:pt x="152628" y="396240"/>
                </a:lnTo>
                <a:lnTo>
                  <a:pt x="151371" y="399757"/>
                </a:lnTo>
                <a:lnTo>
                  <a:pt x="153949" y="402590"/>
                </a:lnTo>
                <a:lnTo>
                  <a:pt x="156425" y="400050"/>
                </a:lnTo>
                <a:close/>
              </a:path>
              <a:path w="405764" h="402590">
                <a:moveTo>
                  <a:pt x="161048" y="396697"/>
                </a:moveTo>
                <a:lnTo>
                  <a:pt x="160858" y="396278"/>
                </a:lnTo>
                <a:lnTo>
                  <a:pt x="160540" y="395909"/>
                </a:lnTo>
                <a:lnTo>
                  <a:pt x="160172" y="395617"/>
                </a:lnTo>
                <a:lnTo>
                  <a:pt x="160350" y="396036"/>
                </a:lnTo>
                <a:lnTo>
                  <a:pt x="160616" y="396443"/>
                </a:lnTo>
                <a:lnTo>
                  <a:pt x="161048" y="396697"/>
                </a:lnTo>
                <a:close/>
              </a:path>
              <a:path w="405764" h="402590">
                <a:moveTo>
                  <a:pt x="172059" y="80454"/>
                </a:moveTo>
                <a:lnTo>
                  <a:pt x="171665" y="80822"/>
                </a:lnTo>
                <a:lnTo>
                  <a:pt x="171272" y="81165"/>
                </a:lnTo>
                <a:lnTo>
                  <a:pt x="170853" y="81559"/>
                </a:lnTo>
                <a:lnTo>
                  <a:pt x="171653" y="81470"/>
                </a:lnTo>
                <a:lnTo>
                  <a:pt x="171932" y="81013"/>
                </a:lnTo>
                <a:lnTo>
                  <a:pt x="172059" y="80454"/>
                </a:lnTo>
                <a:close/>
              </a:path>
              <a:path w="405764" h="402590">
                <a:moveTo>
                  <a:pt x="173609" y="342900"/>
                </a:moveTo>
                <a:lnTo>
                  <a:pt x="173367" y="344919"/>
                </a:lnTo>
                <a:lnTo>
                  <a:pt x="173570" y="344170"/>
                </a:lnTo>
                <a:lnTo>
                  <a:pt x="173609" y="342900"/>
                </a:lnTo>
                <a:close/>
              </a:path>
              <a:path w="405764" h="402590">
                <a:moveTo>
                  <a:pt x="174663" y="400050"/>
                </a:moveTo>
                <a:lnTo>
                  <a:pt x="172504" y="397510"/>
                </a:lnTo>
                <a:lnTo>
                  <a:pt x="171437" y="400050"/>
                </a:lnTo>
                <a:lnTo>
                  <a:pt x="174663" y="400050"/>
                </a:lnTo>
                <a:close/>
              </a:path>
              <a:path w="405764" h="402590">
                <a:moveTo>
                  <a:pt x="175844" y="400050"/>
                </a:moveTo>
                <a:lnTo>
                  <a:pt x="174663" y="400050"/>
                </a:lnTo>
                <a:lnTo>
                  <a:pt x="175742" y="401320"/>
                </a:lnTo>
                <a:lnTo>
                  <a:pt x="175844" y="400050"/>
                </a:lnTo>
                <a:close/>
              </a:path>
              <a:path w="405764" h="402590">
                <a:moveTo>
                  <a:pt x="183134" y="347281"/>
                </a:moveTo>
                <a:lnTo>
                  <a:pt x="182753" y="347738"/>
                </a:lnTo>
                <a:lnTo>
                  <a:pt x="182257" y="347814"/>
                </a:lnTo>
                <a:lnTo>
                  <a:pt x="181775" y="347865"/>
                </a:lnTo>
                <a:lnTo>
                  <a:pt x="182321" y="348094"/>
                </a:lnTo>
                <a:lnTo>
                  <a:pt x="182791" y="348107"/>
                </a:lnTo>
                <a:lnTo>
                  <a:pt x="183134" y="347281"/>
                </a:lnTo>
                <a:close/>
              </a:path>
              <a:path w="405764" h="402590">
                <a:moveTo>
                  <a:pt x="189395" y="348970"/>
                </a:moveTo>
                <a:lnTo>
                  <a:pt x="188645" y="349199"/>
                </a:lnTo>
                <a:lnTo>
                  <a:pt x="188810" y="349402"/>
                </a:lnTo>
                <a:lnTo>
                  <a:pt x="189052" y="349529"/>
                </a:lnTo>
                <a:lnTo>
                  <a:pt x="189242" y="349707"/>
                </a:lnTo>
                <a:lnTo>
                  <a:pt x="189395" y="349288"/>
                </a:lnTo>
                <a:lnTo>
                  <a:pt x="189395" y="348970"/>
                </a:lnTo>
                <a:close/>
              </a:path>
              <a:path w="405764" h="402590">
                <a:moveTo>
                  <a:pt x="198450" y="396494"/>
                </a:moveTo>
                <a:lnTo>
                  <a:pt x="197866" y="396557"/>
                </a:lnTo>
                <a:lnTo>
                  <a:pt x="197307" y="396748"/>
                </a:lnTo>
                <a:lnTo>
                  <a:pt x="196761" y="397306"/>
                </a:lnTo>
                <a:lnTo>
                  <a:pt x="197662" y="397294"/>
                </a:lnTo>
                <a:lnTo>
                  <a:pt x="198120" y="396925"/>
                </a:lnTo>
                <a:lnTo>
                  <a:pt x="198450" y="396494"/>
                </a:lnTo>
                <a:close/>
              </a:path>
              <a:path w="405764" h="402590">
                <a:moveTo>
                  <a:pt x="202018" y="350520"/>
                </a:moveTo>
                <a:lnTo>
                  <a:pt x="197942" y="351790"/>
                </a:lnTo>
                <a:lnTo>
                  <a:pt x="200939" y="351790"/>
                </a:lnTo>
                <a:lnTo>
                  <a:pt x="202018" y="350520"/>
                </a:lnTo>
                <a:close/>
              </a:path>
              <a:path w="405764" h="402590">
                <a:moveTo>
                  <a:pt x="204279" y="401320"/>
                </a:moveTo>
                <a:lnTo>
                  <a:pt x="203593" y="400202"/>
                </a:lnTo>
                <a:lnTo>
                  <a:pt x="201142" y="401320"/>
                </a:lnTo>
                <a:lnTo>
                  <a:pt x="203606" y="401840"/>
                </a:lnTo>
                <a:lnTo>
                  <a:pt x="204279" y="401320"/>
                </a:lnTo>
                <a:close/>
              </a:path>
              <a:path w="405764" h="402590">
                <a:moveTo>
                  <a:pt x="207162" y="402590"/>
                </a:moveTo>
                <a:lnTo>
                  <a:pt x="203606" y="401840"/>
                </a:lnTo>
                <a:lnTo>
                  <a:pt x="202641" y="402590"/>
                </a:lnTo>
                <a:lnTo>
                  <a:pt x="207162" y="402590"/>
                </a:lnTo>
                <a:close/>
              </a:path>
              <a:path w="405764" h="402590">
                <a:moveTo>
                  <a:pt x="217411" y="0"/>
                </a:moveTo>
                <a:lnTo>
                  <a:pt x="213220" y="0"/>
                </a:lnTo>
                <a:lnTo>
                  <a:pt x="217322" y="241"/>
                </a:lnTo>
                <a:lnTo>
                  <a:pt x="217411" y="0"/>
                </a:lnTo>
                <a:close/>
              </a:path>
              <a:path w="405764" h="402590">
                <a:moveTo>
                  <a:pt x="221284" y="397510"/>
                </a:moveTo>
                <a:lnTo>
                  <a:pt x="217500" y="396240"/>
                </a:lnTo>
                <a:lnTo>
                  <a:pt x="217030" y="397510"/>
                </a:lnTo>
                <a:lnTo>
                  <a:pt x="218668" y="398780"/>
                </a:lnTo>
                <a:lnTo>
                  <a:pt x="216103" y="398780"/>
                </a:lnTo>
                <a:lnTo>
                  <a:pt x="217766" y="400050"/>
                </a:lnTo>
                <a:lnTo>
                  <a:pt x="220395" y="400050"/>
                </a:lnTo>
                <a:lnTo>
                  <a:pt x="221284" y="397510"/>
                </a:lnTo>
                <a:close/>
              </a:path>
              <a:path w="405764" h="402590">
                <a:moveTo>
                  <a:pt x="245160" y="350520"/>
                </a:moveTo>
                <a:close/>
              </a:path>
              <a:path w="405764" h="402590">
                <a:moveTo>
                  <a:pt x="245833" y="348627"/>
                </a:moveTo>
                <a:lnTo>
                  <a:pt x="245325" y="348856"/>
                </a:lnTo>
                <a:lnTo>
                  <a:pt x="245160" y="349135"/>
                </a:lnTo>
                <a:lnTo>
                  <a:pt x="245160" y="349453"/>
                </a:lnTo>
                <a:lnTo>
                  <a:pt x="245833" y="348627"/>
                </a:lnTo>
                <a:close/>
              </a:path>
              <a:path w="405764" h="402590">
                <a:moveTo>
                  <a:pt x="247103" y="76288"/>
                </a:moveTo>
                <a:lnTo>
                  <a:pt x="246595" y="76288"/>
                </a:lnTo>
                <a:lnTo>
                  <a:pt x="246354" y="76339"/>
                </a:lnTo>
                <a:lnTo>
                  <a:pt x="246646" y="76441"/>
                </a:lnTo>
                <a:lnTo>
                  <a:pt x="246888" y="76415"/>
                </a:lnTo>
                <a:lnTo>
                  <a:pt x="247103" y="76288"/>
                </a:lnTo>
                <a:close/>
              </a:path>
              <a:path w="405764" h="402590">
                <a:moveTo>
                  <a:pt x="257733" y="80010"/>
                </a:moveTo>
                <a:lnTo>
                  <a:pt x="257314" y="79362"/>
                </a:lnTo>
                <a:lnTo>
                  <a:pt x="256108" y="82550"/>
                </a:lnTo>
                <a:lnTo>
                  <a:pt x="257733" y="80010"/>
                </a:lnTo>
                <a:close/>
              </a:path>
              <a:path w="405764" h="402590">
                <a:moveTo>
                  <a:pt x="268859" y="392430"/>
                </a:moveTo>
                <a:lnTo>
                  <a:pt x="267919" y="388620"/>
                </a:lnTo>
                <a:lnTo>
                  <a:pt x="228079" y="388620"/>
                </a:lnTo>
                <a:lnTo>
                  <a:pt x="228079" y="393700"/>
                </a:lnTo>
                <a:lnTo>
                  <a:pt x="227241" y="393700"/>
                </a:lnTo>
                <a:lnTo>
                  <a:pt x="227266" y="394970"/>
                </a:lnTo>
                <a:lnTo>
                  <a:pt x="225780" y="393700"/>
                </a:lnTo>
                <a:lnTo>
                  <a:pt x="224294" y="392430"/>
                </a:lnTo>
                <a:lnTo>
                  <a:pt x="228079" y="393700"/>
                </a:lnTo>
                <a:lnTo>
                  <a:pt x="228079" y="388620"/>
                </a:lnTo>
                <a:lnTo>
                  <a:pt x="139903" y="388620"/>
                </a:lnTo>
                <a:lnTo>
                  <a:pt x="139649" y="388620"/>
                </a:lnTo>
                <a:lnTo>
                  <a:pt x="139801" y="391160"/>
                </a:lnTo>
                <a:lnTo>
                  <a:pt x="144475" y="391160"/>
                </a:lnTo>
                <a:lnTo>
                  <a:pt x="145237" y="392430"/>
                </a:lnTo>
                <a:lnTo>
                  <a:pt x="147154" y="394970"/>
                </a:lnTo>
                <a:lnTo>
                  <a:pt x="146316" y="398780"/>
                </a:lnTo>
                <a:lnTo>
                  <a:pt x="148221" y="397967"/>
                </a:lnTo>
                <a:lnTo>
                  <a:pt x="146888" y="396240"/>
                </a:lnTo>
                <a:lnTo>
                  <a:pt x="149364" y="393700"/>
                </a:lnTo>
                <a:lnTo>
                  <a:pt x="152831" y="394970"/>
                </a:lnTo>
                <a:lnTo>
                  <a:pt x="157962" y="394970"/>
                </a:lnTo>
                <a:lnTo>
                  <a:pt x="160172" y="396240"/>
                </a:lnTo>
                <a:lnTo>
                  <a:pt x="159816" y="394970"/>
                </a:lnTo>
                <a:lnTo>
                  <a:pt x="160324" y="393700"/>
                </a:lnTo>
                <a:lnTo>
                  <a:pt x="165798" y="393700"/>
                </a:lnTo>
                <a:lnTo>
                  <a:pt x="167970" y="391160"/>
                </a:lnTo>
                <a:lnTo>
                  <a:pt x="172669" y="393700"/>
                </a:lnTo>
                <a:lnTo>
                  <a:pt x="172732" y="396240"/>
                </a:lnTo>
                <a:lnTo>
                  <a:pt x="169913" y="394970"/>
                </a:lnTo>
                <a:lnTo>
                  <a:pt x="167728" y="394970"/>
                </a:lnTo>
                <a:lnTo>
                  <a:pt x="170459" y="398780"/>
                </a:lnTo>
                <a:lnTo>
                  <a:pt x="171018" y="396240"/>
                </a:lnTo>
                <a:lnTo>
                  <a:pt x="175945" y="398780"/>
                </a:lnTo>
                <a:lnTo>
                  <a:pt x="175844" y="400050"/>
                </a:lnTo>
                <a:lnTo>
                  <a:pt x="177165" y="400050"/>
                </a:lnTo>
                <a:lnTo>
                  <a:pt x="177063" y="400672"/>
                </a:lnTo>
                <a:lnTo>
                  <a:pt x="176834" y="401383"/>
                </a:lnTo>
                <a:lnTo>
                  <a:pt x="175729" y="401929"/>
                </a:lnTo>
                <a:lnTo>
                  <a:pt x="179209" y="400812"/>
                </a:lnTo>
                <a:lnTo>
                  <a:pt x="177203" y="400050"/>
                </a:lnTo>
                <a:lnTo>
                  <a:pt x="178777" y="396240"/>
                </a:lnTo>
                <a:lnTo>
                  <a:pt x="181508" y="401320"/>
                </a:lnTo>
                <a:lnTo>
                  <a:pt x="185229" y="401320"/>
                </a:lnTo>
                <a:lnTo>
                  <a:pt x="193522" y="402590"/>
                </a:lnTo>
                <a:lnTo>
                  <a:pt x="195364" y="396240"/>
                </a:lnTo>
                <a:lnTo>
                  <a:pt x="199986" y="393700"/>
                </a:lnTo>
                <a:lnTo>
                  <a:pt x="201091" y="394970"/>
                </a:lnTo>
                <a:lnTo>
                  <a:pt x="201396" y="394970"/>
                </a:lnTo>
                <a:lnTo>
                  <a:pt x="200825" y="396240"/>
                </a:lnTo>
                <a:lnTo>
                  <a:pt x="198958" y="394970"/>
                </a:lnTo>
                <a:lnTo>
                  <a:pt x="199224" y="396240"/>
                </a:lnTo>
                <a:lnTo>
                  <a:pt x="198450" y="397510"/>
                </a:lnTo>
                <a:lnTo>
                  <a:pt x="201180" y="396240"/>
                </a:lnTo>
                <a:lnTo>
                  <a:pt x="203593" y="400202"/>
                </a:lnTo>
                <a:lnTo>
                  <a:pt x="203923" y="400050"/>
                </a:lnTo>
                <a:lnTo>
                  <a:pt x="209956" y="400050"/>
                </a:lnTo>
                <a:lnTo>
                  <a:pt x="209257" y="397510"/>
                </a:lnTo>
                <a:lnTo>
                  <a:pt x="207200" y="397510"/>
                </a:lnTo>
                <a:lnTo>
                  <a:pt x="210286" y="396240"/>
                </a:lnTo>
                <a:lnTo>
                  <a:pt x="217500" y="396240"/>
                </a:lnTo>
                <a:lnTo>
                  <a:pt x="226047" y="395122"/>
                </a:lnTo>
                <a:lnTo>
                  <a:pt x="227291" y="398780"/>
                </a:lnTo>
                <a:lnTo>
                  <a:pt x="228955" y="393700"/>
                </a:lnTo>
                <a:lnTo>
                  <a:pt x="234899" y="393700"/>
                </a:lnTo>
                <a:lnTo>
                  <a:pt x="235216" y="394677"/>
                </a:lnTo>
                <a:lnTo>
                  <a:pt x="235013" y="394893"/>
                </a:lnTo>
                <a:lnTo>
                  <a:pt x="234835" y="395312"/>
                </a:lnTo>
                <a:lnTo>
                  <a:pt x="234975" y="395897"/>
                </a:lnTo>
                <a:lnTo>
                  <a:pt x="235381" y="395312"/>
                </a:lnTo>
                <a:lnTo>
                  <a:pt x="235445" y="394906"/>
                </a:lnTo>
                <a:lnTo>
                  <a:pt x="236372" y="393700"/>
                </a:lnTo>
                <a:lnTo>
                  <a:pt x="239293" y="394970"/>
                </a:lnTo>
                <a:lnTo>
                  <a:pt x="240080" y="396240"/>
                </a:lnTo>
                <a:lnTo>
                  <a:pt x="241731" y="394970"/>
                </a:lnTo>
                <a:lnTo>
                  <a:pt x="239903" y="393700"/>
                </a:lnTo>
                <a:lnTo>
                  <a:pt x="240245" y="392430"/>
                </a:lnTo>
                <a:lnTo>
                  <a:pt x="246126" y="392430"/>
                </a:lnTo>
                <a:lnTo>
                  <a:pt x="246761" y="393700"/>
                </a:lnTo>
                <a:lnTo>
                  <a:pt x="248183" y="398780"/>
                </a:lnTo>
                <a:lnTo>
                  <a:pt x="247396" y="400050"/>
                </a:lnTo>
                <a:lnTo>
                  <a:pt x="249377" y="397510"/>
                </a:lnTo>
                <a:lnTo>
                  <a:pt x="247230" y="393700"/>
                </a:lnTo>
                <a:lnTo>
                  <a:pt x="250634" y="393700"/>
                </a:lnTo>
                <a:lnTo>
                  <a:pt x="249402" y="397510"/>
                </a:lnTo>
                <a:lnTo>
                  <a:pt x="255638" y="394970"/>
                </a:lnTo>
                <a:lnTo>
                  <a:pt x="253707" y="400050"/>
                </a:lnTo>
                <a:lnTo>
                  <a:pt x="256222" y="402590"/>
                </a:lnTo>
                <a:lnTo>
                  <a:pt x="264782" y="398780"/>
                </a:lnTo>
                <a:lnTo>
                  <a:pt x="265950" y="396240"/>
                </a:lnTo>
                <a:lnTo>
                  <a:pt x="261023" y="398780"/>
                </a:lnTo>
                <a:lnTo>
                  <a:pt x="260515" y="394970"/>
                </a:lnTo>
                <a:lnTo>
                  <a:pt x="264680" y="393700"/>
                </a:lnTo>
                <a:lnTo>
                  <a:pt x="268859" y="392430"/>
                </a:lnTo>
                <a:close/>
              </a:path>
              <a:path w="405764" h="402590">
                <a:moveTo>
                  <a:pt x="286118" y="340868"/>
                </a:moveTo>
                <a:lnTo>
                  <a:pt x="285940" y="340360"/>
                </a:lnTo>
                <a:lnTo>
                  <a:pt x="285026" y="337820"/>
                </a:lnTo>
                <a:lnTo>
                  <a:pt x="283756" y="341630"/>
                </a:lnTo>
                <a:lnTo>
                  <a:pt x="285026" y="341630"/>
                </a:lnTo>
                <a:lnTo>
                  <a:pt x="285623" y="340360"/>
                </a:lnTo>
                <a:lnTo>
                  <a:pt x="286118" y="340868"/>
                </a:lnTo>
                <a:close/>
              </a:path>
              <a:path w="405764" h="402590">
                <a:moveTo>
                  <a:pt x="286854" y="341630"/>
                </a:moveTo>
                <a:lnTo>
                  <a:pt x="286118" y="340868"/>
                </a:lnTo>
                <a:lnTo>
                  <a:pt x="286753" y="342658"/>
                </a:lnTo>
                <a:lnTo>
                  <a:pt x="286854" y="341630"/>
                </a:lnTo>
                <a:close/>
              </a:path>
              <a:path w="405764" h="402590">
                <a:moveTo>
                  <a:pt x="287553" y="376364"/>
                </a:moveTo>
                <a:lnTo>
                  <a:pt x="287375" y="376504"/>
                </a:lnTo>
                <a:lnTo>
                  <a:pt x="286410" y="378345"/>
                </a:lnTo>
                <a:lnTo>
                  <a:pt x="287121" y="377431"/>
                </a:lnTo>
                <a:lnTo>
                  <a:pt x="287553" y="376364"/>
                </a:lnTo>
                <a:close/>
              </a:path>
              <a:path w="405764" h="402590">
                <a:moveTo>
                  <a:pt x="300964" y="377190"/>
                </a:moveTo>
                <a:lnTo>
                  <a:pt x="298488" y="375589"/>
                </a:lnTo>
                <a:lnTo>
                  <a:pt x="298538" y="375920"/>
                </a:lnTo>
                <a:lnTo>
                  <a:pt x="300964" y="377190"/>
                </a:lnTo>
                <a:close/>
              </a:path>
              <a:path w="405764" h="402590">
                <a:moveTo>
                  <a:pt x="314502" y="322872"/>
                </a:moveTo>
                <a:lnTo>
                  <a:pt x="314350" y="322567"/>
                </a:lnTo>
                <a:lnTo>
                  <a:pt x="314121" y="322211"/>
                </a:lnTo>
                <a:lnTo>
                  <a:pt x="313778" y="321767"/>
                </a:lnTo>
                <a:lnTo>
                  <a:pt x="313994" y="322275"/>
                </a:lnTo>
                <a:lnTo>
                  <a:pt x="314248" y="322618"/>
                </a:lnTo>
                <a:lnTo>
                  <a:pt x="314502" y="322872"/>
                </a:lnTo>
                <a:close/>
              </a:path>
              <a:path w="405764" h="402590">
                <a:moveTo>
                  <a:pt x="335178" y="304800"/>
                </a:moveTo>
                <a:lnTo>
                  <a:pt x="334632" y="304800"/>
                </a:lnTo>
                <a:lnTo>
                  <a:pt x="335114" y="305028"/>
                </a:lnTo>
                <a:lnTo>
                  <a:pt x="335178" y="304800"/>
                </a:lnTo>
                <a:close/>
              </a:path>
              <a:path w="405764" h="402590">
                <a:moveTo>
                  <a:pt x="345922" y="55880"/>
                </a:moveTo>
                <a:lnTo>
                  <a:pt x="342252" y="53340"/>
                </a:lnTo>
                <a:lnTo>
                  <a:pt x="342392" y="54610"/>
                </a:lnTo>
                <a:lnTo>
                  <a:pt x="343154" y="55880"/>
                </a:lnTo>
                <a:lnTo>
                  <a:pt x="342087" y="57150"/>
                </a:lnTo>
                <a:lnTo>
                  <a:pt x="345922" y="55880"/>
                </a:lnTo>
                <a:close/>
              </a:path>
              <a:path w="405764" h="402590">
                <a:moveTo>
                  <a:pt x="349148" y="287235"/>
                </a:moveTo>
                <a:lnTo>
                  <a:pt x="347027" y="289699"/>
                </a:lnTo>
                <a:lnTo>
                  <a:pt x="347154" y="289864"/>
                </a:lnTo>
                <a:lnTo>
                  <a:pt x="348221" y="288556"/>
                </a:lnTo>
                <a:lnTo>
                  <a:pt x="349148" y="287235"/>
                </a:lnTo>
                <a:close/>
              </a:path>
              <a:path w="405764" h="402590">
                <a:moveTo>
                  <a:pt x="352526" y="338912"/>
                </a:moveTo>
                <a:lnTo>
                  <a:pt x="352259" y="339051"/>
                </a:lnTo>
                <a:lnTo>
                  <a:pt x="352399" y="340067"/>
                </a:lnTo>
                <a:lnTo>
                  <a:pt x="352526" y="338912"/>
                </a:lnTo>
                <a:close/>
              </a:path>
              <a:path w="405764" h="402590">
                <a:moveTo>
                  <a:pt x="355142" y="328688"/>
                </a:moveTo>
                <a:lnTo>
                  <a:pt x="353491" y="330047"/>
                </a:lnTo>
                <a:lnTo>
                  <a:pt x="353885" y="330454"/>
                </a:lnTo>
                <a:lnTo>
                  <a:pt x="355142" y="328688"/>
                </a:lnTo>
                <a:close/>
              </a:path>
              <a:path w="405764" h="402590">
                <a:moveTo>
                  <a:pt x="360476" y="274320"/>
                </a:moveTo>
                <a:lnTo>
                  <a:pt x="357822" y="276860"/>
                </a:lnTo>
                <a:lnTo>
                  <a:pt x="359994" y="277698"/>
                </a:lnTo>
                <a:lnTo>
                  <a:pt x="360476" y="274320"/>
                </a:lnTo>
                <a:close/>
              </a:path>
              <a:path w="405764" h="402590">
                <a:moveTo>
                  <a:pt x="360591" y="277926"/>
                </a:moveTo>
                <a:lnTo>
                  <a:pt x="359994" y="277698"/>
                </a:lnTo>
                <a:lnTo>
                  <a:pt x="359740" y="279400"/>
                </a:lnTo>
                <a:lnTo>
                  <a:pt x="360591" y="277926"/>
                </a:lnTo>
                <a:close/>
              </a:path>
              <a:path w="405764" h="402590">
                <a:moveTo>
                  <a:pt x="360705" y="326390"/>
                </a:moveTo>
                <a:lnTo>
                  <a:pt x="359016" y="326390"/>
                </a:lnTo>
                <a:lnTo>
                  <a:pt x="359156" y="327660"/>
                </a:lnTo>
                <a:lnTo>
                  <a:pt x="360705" y="326390"/>
                </a:lnTo>
                <a:close/>
              </a:path>
              <a:path w="405764" h="402590">
                <a:moveTo>
                  <a:pt x="362673" y="205181"/>
                </a:moveTo>
                <a:lnTo>
                  <a:pt x="362419" y="204444"/>
                </a:lnTo>
                <a:lnTo>
                  <a:pt x="361797" y="203784"/>
                </a:lnTo>
                <a:lnTo>
                  <a:pt x="361111" y="203161"/>
                </a:lnTo>
                <a:lnTo>
                  <a:pt x="362673" y="205181"/>
                </a:lnTo>
                <a:close/>
              </a:path>
              <a:path w="405764" h="402590">
                <a:moveTo>
                  <a:pt x="365239" y="321513"/>
                </a:moveTo>
                <a:lnTo>
                  <a:pt x="365010" y="321589"/>
                </a:lnTo>
                <a:lnTo>
                  <a:pt x="364832" y="321640"/>
                </a:lnTo>
                <a:lnTo>
                  <a:pt x="364515" y="321741"/>
                </a:lnTo>
                <a:lnTo>
                  <a:pt x="364756" y="321779"/>
                </a:lnTo>
                <a:lnTo>
                  <a:pt x="364998" y="321691"/>
                </a:lnTo>
                <a:lnTo>
                  <a:pt x="365239" y="321513"/>
                </a:lnTo>
                <a:close/>
              </a:path>
              <a:path w="405764" h="402590">
                <a:moveTo>
                  <a:pt x="365328" y="206121"/>
                </a:moveTo>
                <a:lnTo>
                  <a:pt x="362305" y="207010"/>
                </a:lnTo>
                <a:lnTo>
                  <a:pt x="364820" y="207010"/>
                </a:lnTo>
                <a:lnTo>
                  <a:pt x="365328" y="206121"/>
                </a:lnTo>
                <a:close/>
              </a:path>
              <a:path w="405764" h="402590">
                <a:moveTo>
                  <a:pt x="366610" y="205740"/>
                </a:moveTo>
                <a:lnTo>
                  <a:pt x="366166" y="204660"/>
                </a:lnTo>
                <a:lnTo>
                  <a:pt x="365328" y="206121"/>
                </a:lnTo>
                <a:lnTo>
                  <a:pt x="366610" y="205740"/>
                </a:lnTo>
                <a:close/>
              </a:path>
              <a:path w="405764" h="402590">
                <a:moveTo>
                  <a:pt x="367144" y="319557"/>
                </a:moveTo>
                <a:lnTo>
                  <a:pt x="366572" y="320179"/>
                </a:lnTo>
                <a:lnTo>
                  <a:pt x="365887" y="321094"/>
                </a:lnTo>
                <a:lnTo>
                  <a:pt x="365239" y="321513"/>
                </a:lnTo>
                <a:lnTo>
                  <a:pt x="366509" y="321132"/>
                </a:lnTo>
                <a:lnTo>
                  <a:pt x="367030" y="320446"/>
                </a:lnTo>
                <a:lnTo>
                  <a:pt x="367144" y="319557"/>
                </a:lnTo>
                <a:close/>
              </a:path>
              <a:path w="405764" h="402590">
                <a:moveTo>
                  <a:pt x="370967" y="255270"/>
                </a:moveTo>
                <a:lnTo>
                  <a:pt x="369176" y="255270"/>
                </a:lnTo>
                <a:lnTo>
                  <a:pt x="369417" y="256540"/>
                </a:lnTo>
                <a:lnTo>
                  <a:pt x="369709" y="256540"/>
                </a:lnTo>
                <a:lnTo>
                  <a:pt x="370967" y="255270"/>
                </a:lnTo>
                <a:close/>
              </a:path>
              <a:path w="405764" h="402590">
                <a:moveTo>
                  <a:pt x="371652" y="308610"/>
                </a:moveTo>
                <a:lnTo>
                  <a:pt x="369455" y="307340"/>
                </a:lnTo>
                <a:lnTo>
                  <a:pt x="369773" y="308610"/>
                </a:lnTo>
                <a:lnTo>
                  <a:pt x="371652" y="308610"/>
                </a:lnTo>
                <a:close/>
              </a:path>
              <a:path w="405764" h="402590">
                <a:moveTo>
                  <a:pt x="374243" y="312940"/>
                </a:moveTo>
                <a:lnTo>
                  <a:pt x="373875" y="312839"/>
                </a:lnTo>
                <a:lnTo>
                  <a:pt x="373646" y="312724"/>
                </a:lnTo>
                <a:lnTo>
                  <a:pt x="373468" y="312597"/>
                </a:lnTo>
                <a:lnTo>
                  <a:pt x="373303" y="312978"/>
                </a:lnTo>
                <a:lnTo>
                  <a:pt x="373214" y="313372"/>
                </a:lnTo>
                <a:lnTo>
                  <a:pt x="373341" y="313817"/>
                </a:lnTo>
                <a:lnTo>
                  <a:pt x="373583" y="313563"/>
                </a:lnTo>
                <a:lnTo>
                  <a:pt x="373888" y="313283"/>
                </a:lnTo>
                <a:lnTo>
                  <a:pt x="374243" y="312940"/>
                </a:lnTo>
                <a:close/>
              </a:path>
              <a:path w="405764" h="402590">
                <a:moveTo>
                  <a:pt x="374497" y="205600"/>
                </a:moveTo>
                <a:lnTo>
                  <a:pt x="374180" y="204470"/>
                </a:lnTo>
                <a:lnTo>
                  <a:pt x="373697" y="205092"/>
                </a:lnTo>
                <a:lnTo>
                  <a:pt x="374497" y="205600"/>
                </a:lnTo>
                <a:close/>
              </a:path>
              <a:path w="405764" h="402590">
                <a:moveTo>
                  <a:pt x="374916" y="201015"/>
                </a:moveTo>
                <a:lnTo>
                  <a:pt x="374891" y="200723"/>
                </a:lnTo>
                <a:lnTo>
                  <a:pt x="374548" y="201726"/>
                </a:lnTo>
                <a:lnTo>
                  <a:pt x="374840" y="201345"/>
                </a:lnTo>
                <a:lnTo>
                  <a:pt x="374916" y="201015"/>
                </a:lnTo>
                <a:close/>
              </a:path>
              <a:path w="405764" h="402590">
                <a:moveTo>
                  <a:pt x="375272" y="199542"/>
                </a:moveTo>
                <a:lnTo>
                  <a:pt x="374942" y="199669"/>
                </a:lnTo>
                <a:lnTo>
                  <a:pt x="374662" y="199796"/>
                </a:lnTo>
                <a:lnTo>
                  <a:pt x="374357" y="199923"/>
                </a:lnTo>
                <a:lnTo>
                  <a:pt x="374637" y="200177"/>
                </a:lnTo>
                <a:lnTo>
                  <a:pt x="374840" y="200444"/>
                </a:lnTo>
                <a:lnTo>
                  <a:pt x="374891" y="200723"/>
                </a:lnTo>
                <a:lnTo>
                  <a:pt x="375272" y="199542"/>
                </a:lnTo>
                <a:close/>
              </a:path>
              <a:path w="405764" h="402590">
                <a:moveTo>
                  <a:pt x="375678" y="297764"/>
                </a:moveTo>
                <a:lnTo>
                  <a:pt x="374802" y="297180"/>
                </a:lnTo>
                <a:lnTo>
                  <a:pt x="372884" y="299415"/>
                </a:lnTo>
                <a:lnTo>
                  <a:pt x="372948" y="299720"/>
                </a:lnTo>
                <a:lnTo>
                  <a:pt x="375678" y="297764"/>
                </a:lnTo>
                <a:close/>
              </a:path>
              <a:path w="405764" h="402590">
                <a:moveTo>
                  <a:pt x="376631" y="309511"/>
                </a:moveTo>
                <a:lnTo>
                  <a:pt x="374904" y="307492"/>
                </a:lnTo>
                <a:lnTo>
                  <a:pt x="375589" y="309905"/>
                </a:lnTo>
                <a:lnTo>
                  <a:pt x="371944" y="311632"/>
                </a:lnTo>
                <a:lnTo>
                  <a:pt x="373468" y="312585"/>
                </a:lnTo>
                <a:lnTo>
                  <a:pt x="374129" y="310934"/>
                </a:lnTo>
                <a:lnTo>
                  <a:pt x="376631" y="309511"/>
                </a:lnTo>
                <a:close/>
              </a:path>
              <a:path w="405764" h="402590">
                <a:moveTo>
                  <a:pt x="376682" y="207010"/>
                </a:moveTo>
                <a:lnTo>
                  <a:pt x="374497" y="205600"/>
                </a:lnTo>
                <a:lnTo>
                  <a:pt x="374891" y="207010"/>
                </a:lnTo>
                <a:lnTo>
                  <a:pt x="376682" y="207010"/>
                </a:lnTo>
                <a:close/>
              </a:path>
              <a:path w="405764" h="402590">
                <a:moveTo>
                  <a:pt x="376707" y="298450"/>
                </a:moveTo>
                <a:lnTo>
                  <a:pt x="376491" y="297180"/>
                </a:lnTo>
                <a:lnTo>
                  <a:pt x="375678" y="297764"/>
                </a:lnTo>
                <a:lnTo>
                  <a:pt x="376707" y="298450"/>
                </a:lnTo>
                <a:close/>
              </a:path>
              <a:path w="405764" h="402590">
                <a:moveTo>
                  <a:pt x="377812" y="294919"/>
                </a:moveTo>
                <a:lnTo>
                  <a:pt x="377774" y="294640"/>
                </a:lnTo>
                <a:lnTo>
                  <a:pt x="376821" y="295452"/>
                </a:lnTo>
                <a:lnTo>
                  <a:pt x="376770" y="295910"/>
                </a:lnTo>
                <a:lnTo>
                  <a:pt x="377812" y="294919"/>
                </a:lnTo>
                <a:close/>
              </a:path>
              <a:path w="405764" h="402590">
                <a:moveTo>
                  <a:pt x="380187" y="186690"/>
                </a:moveTo>
                <a:lnTo>
                  <a:pt x="379526" y="186690"/>
                </a:lnTo>
                <a:lnTo>
                  <a:pt x="379818" y="187185"/>
                </a:lnTo>
                <a:lnTo>
                  <a:pt x="380187" y="186690"/>
                </a:lnTo>
                <a:close/>
              </a:path>
              <a:path w="405764" h="402590">
                <a:moveTo>
                  <a:pt x="380377" y="245033"/>
                </a:moveTo>
                <a:lnTo>
                  <a:pt x="380085" y="244259"/>
                </a:lnTo>
                <a:lnTo>
                  <a:pt x="380047" y="244640"/>
                </a:lnTo>
                <a:lnTo>
                  <a:pt x="380047" y="244970"/>
                </a:lnTo>
                <a:lnTo>
                  <a:pt x="380377" y="245033"/>
                </a:lnTo>
                <a:close/>
              </a:path>
              <a:path w="405764" h="402590">
                <a:moveTo>
                  <a:pt x="380377" y="242887"/>
                </a:moveTo>
                <a:lnTo>
                  <a:pt x="379641" y="242671"/>
                </a:lnTo>
                <a:lnTo>
                  <a:pt x="379691" y="243141"/>
                </a:lnTo>
                <a:lnTo>
                  <a:pt x="379882" y="243700"/>
                </a:lnTo>
                <a:lnTo>
                  <a:pt x="380085" y="244259"/>
                </a:lnTo>
                <a:lnTo>
                  <a:pt x="380174" y="243662"/>
                </a:lnTo>
                <a:lnTo>
                  <a:pt x="380377" y="242887"/>
                </a:lnTo>
                <a:close/>
              </a:path>
              <a:path w="405764" h="402590">
                <a:moveTo>
                  <a:pt x="380834" y="294640"/>
                </a:moveTo>
                <a:lnTo>
                  <a:pt x="379476" y="293370"/>
                </a:lnTo>
                <a:lnTo>
                  <a:pt x="377812" y="294919"/>
                </a:lnTo>
                <a:lnTo>
                  <a:pt x="377977" y="295910"/>
                </a:lnTo>
                <a:lnTo>
                  <a:pt x="380834" y="294640"/>
                </a:lnTo>
                <a:close/>
              </a:path>
              <a:path w="405764" h="402590">
                <a:moveTo>
                  <a:pt x="383171" y="167640"/>
                </a:moveTo>
                <a:lnTo>
                  <a:pt x="380199" y="166370"/>
                </a:lnTo>
                <a:lnTo>
                  <a:pt x="380034" y="166370"/>
                </a:lnTo>
                <a:lnTo>
                  <a:pt x="381317" y="165100"/>
                </a:lnTo>
                <a:lnTo>
                  <a:pt x="378510" y="160020"/>
                </a:lnTo>
                <a:lnTo>
                  <a:pt x="382041" y="160020"/>
                </a:lnTo>
                <a:lnTo>
                  <a:pt x="382219" y="158750"/>
                </a:lnTo>
                <a:lnTo>
                  <a:pt x="382397" y="157480"/>
                </a:lnTo>
                <a:lnTo>
                  <a:pt x="382930" y="153670"/>
                </a:lnTo>
                <a:lnTo>
                  <a:pt x="380212" y="156121"/>
                </a:lnTo>
                <a:lnTo>
                  <a:pt x="380873" y="154940"/>
                </a:lnTo>
                <a:lnTo>
                  <a:pt x="379590" y="152400"/>
                </a:lnTo>
                <a:lnTo>
                  <a:pt x="379501" y="152234"/>
                </a:lnTo>
                <a:lnTo>
                  <a:pt x="379501" y="152400"/>
                </a:lnTo>
                <a:lnTo>
                  <a:pt x="379450" y="156806"/>
                </a:lnTo>
                <a:lnTo>
                  <a:pt x="377291" y="158750"/>
                </a:lnTo>
                <a:lnTo>
                  <a:pt x="377621" y="153670"/>
                </a:lnTo>
                <a:lnTo>
                  <a:pt x="379501" y="152400"/>
                </a:lnTo>
                <a:lnTo>
                  <a:pt x="379501" y="152234"/>
                </a:lnTo>
                <a:lnTo>
                  <a:pt x="378307" y="149860"/>
                </a:lnTo>
                <a:lnTo>
                  <a:pt x="382028" y="149860"/>
                </a:lnTo>
                <a:lnTo>
                  <a:pt x="382257" y="151130"/>
                </a:lnTo>
                <a:lnTo>
                  <a:pt x="382244" y="149860"/>
                </a:lnTo>
                <a:lnTo>
                  <a:pt x="382270" y="139700"/>
                </a:lnTo>
                <a:lnTo>
                  <a:pt x="382866" y="133350"/>
                </a:lnTo>
                <a:lnTo>
                  <a:pt x="382778" y="128270"/>
                </a:lnTo>
                <a:lnTo>
                  <a:pt x="382422" y="121920"/>
                </a:lnTo>
                <a:lnTo>
                  <a:pt x="378104" y="114300"/>
                </a:lnTo>
                <a:lnTo>
                  <a:pt x="379349" y="110490"/>
                </a:lnTo>
                <a:lnTo>
                  <a:pt x="380352" y="114300"/>
                </a:lnTo>
                <a:lnTo>
                  <a:pt x="382587" y="114300"/>
                </a:lnTo>
                <a:lnTo>
                  <a:pt x="379590" y="110490"/>
                </a:lnTo>
                <a:lnTo>
                  <a:pt x="378599" y="109220"/>
                </a:lnTo>
                <a:lnTo>
                  <a:pt x="377583" y="102870"/>
                </a:lnTo>
                <a:lnTo>
                  <a:pt x="377063" y="97790"/>
                </a:lnTo>
                <a:lnTo>
                  <a:pt x="375069" y="92710"/>
                </a:lnTo>
                <a:lnTo>
                  <a:pt x="374573" y="91440"/>
                </a:lnTo>
                <a:lnTo>
                  <a:pt x="372719" y="92710"/>
                </a:lnTo>
                <a:lnTo>
                  <a:pt x="369443" y="82550"/>
                </a:lnTo>
                <a:lnTo>
                  <a:pt x="363461" y="74930"/>
                </a:lnTo>
                <a:lnTo>
                  <a:pt x="361378" y="72390"/>
                </a:lnTo>
                <a:lnTo>
                  <a:pt x="360337" y="71120"/>
                </a:lnTo>
                <a:lnTo>
                  <a:pt x="356184" y="66040"/>
                </a:lnTo>
                <a:lnTo>
                  <a:pt x="351447" y="60960"/>
                </a:lnTo>
                <a:lnTo>
                  <a:pt x="349072" y="58420"/>
                </a:lnTo>
                <a:lnTo>
                  <a:pt x="349326" y="59690"/>
                </a:lnTo>
                <a:lnTo>
                  <a:pt x="346456" y="60960"/>
                </a:lnTo>
                <a:lnTo>
                  <a:pt x="343992" y="58420"/>
                </a:lnTo>
                <a:lnTo>
                  <a:pt x="341642" y="57150"/>
                </a:lnTo>
                <a:lnTo>
                  <a:pt x="342087" y="57150"/>
                </a:lnTo>
                <a:lnTo>
                  <a:pt x="335153" y="46990"/>
                </a:lnTo>
                <a:lnTo>
                  <a:pt x="329539" y="41910"/>
                </a:lnTo>
                <a:lnTo>
                  <a:pt x="323926" y="36830"/>
                </a:lnTo>
                <a:lnTo>
                  <a:pt x="310349" y="27940"/>
                </a:lnTo>
                <a:lnTo>
                  <a:pt x="306362" y="25400"/>
                </a:lnTo>
                <a:lnTo>
                  <a:pt x="302374" y="22860"/>
                </a:lnTo>
                <a:lnTo>
                  <a:pt x="255600" y="5080"/>
                </a:lnTo>
                <a:lnTo>
                  <a:pt x="217322" y="241"/>
                </a:lnTo>
                <a:lnTo>
                  <a:pt x="215519" y="5080"/>
                </a:lnTo>
                <a:lnTo>
                  <a:pt x="212458" y="3810"/>
                </a:lnTo>
                <a:lnTo>
                  <a:pt x="210413" y="2540"/>
                </a:lnTo>
                <a:lnTo>
                  <a:pt x="206311" y="0"/>
                </a:lnTo>
                <a:lnTo>
                  <a:pt x="194957" y="2540"/>
                </a:lnTo>
                <a:lnTo>
                  <a:pt x="188569" y="1270"/>
                </a:lnTo>
                <a:lnTo>
                  <a:pt x="165544" y="3810"/>
                </a:lnTo>
                <a:lnTo>
                  <a:pt x="154660" y="6350"/>
                </a:lnTo>
                <a:lnTo>
                  <a:pt x="144843" y="12700"/>
                </a:lnTo>
                <a:lnTo>
                  <a:pt x="143738" y="10160"/>
                </a:lnTo>
                <a:lnTo>
                  <a:pt x="141236" y="10160"/>
                </a:lnTo>
                <a:lnTo>
                  <a:pt x="141249" y="11430"/>
                </a:lnTo>
                <a:lnTo>
                  <a:pt x="139128" y="12700"/>
                </a:lnTo>
                <a:lnTo>
                  <a:pt x="133248" y="12700"/>
                </a:lnTo>
                <a:lnTo>
                  <a:pt x="128079" y="17780"/>
                </a:lnTo>
                <a:lnTo>
                  <a:pt x="124777" y="19050"/>
                </a:lnTo>
                <a:lnTo>
                  <a:pt x="125793" y="21590"/>
                </a:lnTo>
                <a:lnTo>
                  <a:pt x="122961" y="22860"/>
                </a:lnTo>
                <a:lnTo>
                  <a:pt x="123304" y="20320"/>
                </a:lnTo>
                <a:lnTo>
                  <a:pt x="120992" y="22860"/>
                </a:lnTo>
                <a:lnTo>
                  <a:pt x="120446" y="21590"/>
                </a:lnTo>
                <a:lnTo>
                  <a:pt x="118148" y="25400"/>
                </a:lnTo>
                <a:lnTo>
                  <a:pt x="116065" y="21590"/>
                </a:lnTo>
                <a:lnTo>
                  <a:pt x="109816" y="29210"/>
                </a:lnTo>
                <a:lnTo>
                  <a:pt x="106540" y="29210"/>
                </a:lnTo>
                <a:lnTo>
                  <a:pt x="103352" y="31750"/>
                </a:lnTo>
                <a:lnTo>
                  <a:pt x="97599" y="38100"/>
                </a:lnTo>
                <a:lnTo>
                  <a:pt x="92036" y="41910"/>
                </a:lnTo>
                <a:lnTo>
                  <a:pt x="89611" y="39370"/>
                </a:lnTo>
                <a:lnTo>
                  <a:pt x="83185" y="44450"/>
                </a:lnTo>
                <a:lnTo>
                  <a:pt x="78422" y="46990"/>
                </a:lnTo>
                <a:lnTo>
                  <a:pt x="66205" y="59690"/>
                </a:lnTo>
                <a:lnTo>
                  <a:pt x="61849" y="63500"/>
                </a:lnTo>
                <a:lnTo>
                  <a:pt x="57492" y="68580"/>
                </a:lnTo>
                <a:lnTo>
                  <a:pt x="52895" y="73660"/>
                </a:lnTo>
                <a:lnTo>
                  <a:pt x="55524" y="74930"/>
                </a:lnTo>
                <a:lnTo>
                  <a:pt x="54889" y="76200"/>
                </a:lnTo>
                <a:lnTo>
                  <a:pt x="54165" y="76200"/>
                </a:lnTo>
                <a:lnTo>
                  <a:pt x="53594" y="77470"/>
                </a:lnTo>
                <a:lnTo>
                  <a:pt x="52514" y="77470"/>
                </a:lnTo>
                <a:lnTo>
                  <a:pt x="52539" y="76200"/>
                </a:lnTo>
                <a:lnTo>
                  <a:pt x="48133" y="76200"/>
                </a:lnTo>
                <a:lnTo>
                  <a:pt x="48628" y="81191"/>
                </a:lnTo>
                <a:lnTo>
                  <a:pt x="51269" y="80010"/>
                </a:lnTo>
                <a:lnTo>
                  <a:pt x="52209" y="83820"/>
                </a:lnTo>
                <a:lnTo>
                  <a:pt x="48806" y="85090"/>
                </a:lnTo>
                <a:lnTo>
                  <a:pt x="48272" y="85090"/>
                </a:lnTo>
                <a:lnTo>
                  <a:pt x="48209" y="87630"/>
                </a:lnTo>
                <a:lnTo>
                  <a:pt x="45986" y="86360"/>
                </a:lnTo>
                <a:lnTo>
                  <a:pt x="43700" y="87630"/>
                </a:lnTo>
                <a:lnTo>
                  <a:pt x="41465" y="86360"/>
                </a:lnTo>
                <a:lnTo>
                  <a:pt x="38049" y="93980"/>
                </a:lnTo>
                <a:lnTo>
                  <a:pt x="35648" y="100330"/>
                </a:lnTo>
                <a:lnTo>
                  <a:pt x="33185" y="106680"/>
                </a:lnTo>
                <a:lnTo>
                  <a:pt x="30276" y="111760"/>
                </a:lnTo>
                <a:lnTo>
                  <a:pt x="116332" y="111760"/>
                </a:lnTo>
                <a:lnTo>
                  <a:pt x="120459" y="107950"/>
                </a:lnTo>
                <a:lnTo>
                  <a:pt x="128282" y="104140"/>
                </a:lnTo>
                <a:lnTo>
                  <a:pt x="131559" y="100330"/>
                </a:lnTo>
                <a:lnTo>
                  <a:pt x="134759" y="93980"/>
                </a:lnTo>
                <a:lnTo>
                  <a:pt x="140335" y="92710"/>
                </a:lnTo>
                <a:lnTo>
                  <a:pt x="140157" y="92710"/>
                </a:lnTo>
                <a:lnTo>
                  <a:pt x="145757" y="91440"/>
                </a:lnTo>
                <a:lnTo>
                  <a:pt x="140970" y="91440"/>
                </a:lnTo>
                <a:lnTo>
                  <a:pt x="141706" y="90170"/>
                </a:lnTo>
                <a:lnTo>
                  <a:pt x="142036" y="88900"/>
                </a:lnTo>
                <a:lnTo>
                  <a:pt x="143129" y="88900"/>
                </a:lnTo>
                <a:lnTo>
                  <a:pt x="146329" y="87630"/>
                </a:lnTo>
                <a:lnTo>
                  <a:pt x="150253" y="87630"/>
                </a:lnTo>
                <a:lnTo>
                  <a:pt x="157645" y="85090"/>
                </a:lnTo>
                <a:lnTo>
                  <a:pt x="161201" y="82550"/>
                </a:lnTo>
                <a:lnTo>
                  <a:pt x="164414" y="81280"/>
                </a:lnTo>
                <a:lnTo>
                  <a:pt x="165061" y="80010"/>
                </a:lnTo>
                <a:lnTo>
                  <a:pt x="166357" y="77470"/>
                </a:lnTo>
                <a:lnTo>
                  <a:pt x="168236" y="78740"/>
                </a:lnTo>
                <a:lnTo>
                  <a:pt x="170180" y="80010"/>
                </a:lnTo>
                <a:lnTo>
                  <a:pt x="172313" y="78740"/>
                </a:lnTo>
                <a:lnTo>
                  <a:pt x="172085" y="80010"/>
                </a:lnTo>
                <a:lnTo>
                  <a:pt x="172224" y="80010"/>
                </a:lnTo>
                <a:lnTo>
                  <a:pt x="172059" y="81280"/>
                </a:lnTo>
                <a:lnTo>
                  <a:pt x="174904" y="78740"/>
                </a:lnTo>
                <a:lnTo>
                  <a:pt x="176326" y="77470"/>
                </a:lnTo>
                <a:lnTo>
                  <a:pt x="178739" y="76200"/>
                </a:lnTo>
                <a:lnTo>
                  <a:pt x="183070" y="71120"/>
                </a:lnTo>
                <a:lnTo>
                  <a:pt x="183718" y="77470"/>
                </a:lnTo>
                <a:lnTo>
                  <a:pt x="186397" y="71120"/>
                </a:lnTo>
                <a:lnTo>
                  <a:pt x="186575" y="73660"/>
                </a:lnTo>
                <a:lnTo>
                  <a:pt x="186550" y="71120"/>
                </a:lnTo>
                <a:lnTo>
                  <a:pt x="187985" y="72390"/>
                </a:lnTo>
                <a:lnTo>
                  <a:pt x="190766" y="72390"/>
                </a:lnTo>
                <a:lnTo>
                  <a:pt x="190652" y="74930"/>
                </a:lnTo>
                <a:lnTo>
                  <a:pt x="192468" y="71120"/>
                </a:lnTo>
                <a:lnTo>
                  <a:pt x="193014" y="73660"/>
                </a:lnTo>
                <a:lnTo>
                  <a:pt x="195948" y="73660"/>
                </a:lnTo>
                <a:lnTo>
                  <a:pt x="202361" y="71120"/>
                </a:lnTo>
                <a:lnTo>
                  <a:pt x="204254" y="76200"/>
                </a:lnTo>
                <a:lnTo>
                  <a:pt x="207797" y="73660"/>
                </a:lnTo>
                <a:lnTo>
                  <a:pt x="212636" y="72390"/>
                </a:lnTo>
                <a:lnTo>
                  <a:pt x="217678" y="72390"/>
                </a:lnTo>
                <a:lnTo>
                  <a:pt x="222758" y="73660"/>
                </a:lnTo>
                <a:lnTo>
                  <a:pt x="228003" y="73660"/>
                </a:lnTo>
                <a:lnTo>
                  <a:pt x="232460" y="74930"/>
                </a:lnTo>
                <a:lnTo>
                  <a:pt x="234061" y="73660"/>
                </a:lnTo>
                <a:lnTo>
                  <a:pt x="239014" y="73660"/>
                </a:lnTo>
                <a:lnTo>
                  <a:pt x="239585" y="74930"/>
                </a:lnTo>
                <a:lnTo>
                  <a:pt x="240614" y="77470"/>
                </a:lnTo>
                <a:lnTo>
                  <a:pt x="242849" y="77470"/>
                </a:lnTo>
                <a:lnTo>
                  <a:pt x="246037" y="73660"/>
                </a:lnTo>
                <a:lnTo>
                  <a:pt x="247535" y="76200"/>
                </a:lnTo>
                <a:lnTo>
                  <a:pt x="247281" y="76200"/>
                </a:lnTo>
                <a:lnTo>
                  <a:pt x="247103" y="77470"/>
                </a:lnTo>
                <a:lnTo>
                  <a:pt x="249402" y="77470"/>
                </a:lnTo>
                <a:lnTo>
                  <a:pt x="251015" y="78740"/>
                </a:lnTo>
                <a:lnTo>
                  <a:pt x="253809" y="77470"/>
                </a:lnTo>
                <a:lnTo>
                  <a:pt x="256057" y="77470"/>
                </a:lnTo>
                <a:lnTo>
                  <a:pt x="257314" y="79362"/>
                </a:lnTo>
                <a:lnTo>
                  <a:pt x="258025" y="77470"/>
                </a:lnTo>
                <a:lnTo>
                  <a:pt x="260553" y="85090"/>
                </a:lnTo>
                <a:lnTo>
                  <a:pt x="267411" y="88900"/>
                </a:lnTo>
                <a:lnTo>
                  <a:pt x="285038" y="100330"/>
                </a:lnTo>
                <a:lnTo>
                  <a:pt x="293382" y="106680"/>
                </a:lnTo>
                <a:lnTo>
                  <a:pt x="301904" y="114300"/>
                </a:lnTo>
                <a:lnTo>
                  <a:pt x="310286" y="124460"/>
                </a:lnTo>
                <a:lnTo>
                  <a:pt x="318249" y="133350"/>
                </a:lnTo>
                <a:lnTo>
                  <a:pt x="325564" y="143510"/>
                </a:lnTo>
                <a:lnTo>
                  <a:pt x="338061" y="165100"/>
                </a:lnTo>
                <a:lnTo>
                  <a:pt x="343319" y="175260"/>
                </a:lnTo>
                <a:lnTo>
                  <a:pt x="348386" y="185420"/>
                </a:lnTo>
                <a:lnTo>
                  <a:pt x="358368" y="200647"/>
                </a:lnTo>
                <a:lnTo>
                  <a:pt x="358368" y="200990"/>
                </a:lnTo>
                <a:lnTo>
                  <a:pt x="359867" y="202018"/>
                </a:lnTo>
                <a:lnTo>
                  <a:pt x="361111" y="203149"/>
                </a:lnTo>
                <a:lnTo>
                  <a:pt x="359625" y="201295"/>
                </a:lnTo>
                <a:lnTo>
                  <a:pt x="360895" y="201930"/>
                </a:lnTo>
                <a:lnTo>
                  <a:pt x="362686" y="204470"/>
                </a:lnTo>
                <a:lnTo>
                  <a:pt x="365556" y="203200"/>
                </a:lnTo>
                <a:lnTo>
                  <a:pt x="366166" y="204660"/>
                </a:lnTo>
                <a:lnTo>
                  <a:pt x="366280" y="204470"/>
                </a:lnTo>
                <a:lnTo>
                  <a:pt x="371271" y="208280"/>
                </a:lnTo>
                <a:lnTo>
                  <a:pt x="373697" y="205092"/>
                </a:lnTo>
                <a:lnTo>
                  <a:pt x="372732" y="204470"/>
                </a:lnTo>
                <a:lnTo>
                  <a:pt x="371297" y="204470"/>
                </a:lnTo>
                <a:lnTo>
                  <a:pt x="371614" y="203200"/>
                </a:lnTo>
                <a:lnTo>
                  <a:pt x="371919" y="201930"/>
                </a:lnTo>
                <a:lnTo>
                  <a:pt x="372821" y="200660"/>
                </a:lnTo>
                <a:lnTo>
                  <a:pt x="374357" y="200660"/>
                </a:lnTo>
                <a:lnTo>
                  <a:pt x="372465" y="199390"/>
                </a:lnTo>
                <a:lnTo>
                  <a:pt x="366153" y="198120"/>
                </a:lnTo>
                <a:lnTo>
                  <a:pt x="368706" y="194310"/>
                </a:lnTo>
                <a:lnTo>
                  <a:pt x="369023" y="195580"/>
                </a:lnTo>
                <a:lnTo>
                  <a:pt x="368922" y="194310"/>
                </a:lnTo>
                <a:lnTo>
                  <a:pt x="368706" y="191770"/>
                </a:lnTo>
                <a:lnTo>
                  <a:pt x="371906" y="193040"/>
                </a:lnTo>
                <a:lnTo>
                  <a:pt x="372630" y="191770"/>
                </a:lnTo>
                <a:lnTo>
                  <a:pt x="372630" y="193040"/>
                </a:lnTo>
                <a:lnTo>
                  <a:pt x="373329" y="191770"/>
                </a:lnTo>
                <a:lnTo>
                  <a:pt x="374142" y="190500"/>
                </a:lnTo>
                <a:lnTo>
                  <a:pt x="374738" y="190500"/>
                </a:lnTo>
                <a:lnTo>
                  <a:pt x="373430" y="191770"/>
                </a:lnTo>
                <a:lnTo>
                  <a:pt x="375805" y="194144"/>
                </a:lnTo>
                <a:lnTo>
                  <a:pt x="375132" y="191770"/>
                </a:lnTo>
                <a:lnTo>
                  <a:pt x="374815" y="190500"/>
                </a:lnTo>
                <a:lnTo>
                  <a:pt x="377469" y="190500"/>
                </a:lnTo>
                <a:lnTo>
                  <a:pt x="375920" y="194144"/>
                </a:lnTo>
                <a:lnTo>
                  <a:pt x="375970" y="194310"/>
                </a:lnTo>
                <a:lnTo>
                  <a:pt x="377240" y="195580"/>
                </a:lnTo>
                <a:lnTo>
                  <a:pt x="376923" y="193040"/>
                </a:lnTo>
                <a:lnTo>
                  <a:pt x="377647" y="190500"/>
                </a:lnTo>
                <a:lnTo>
                  <a:pt x="378726" y="190500"/>
                </a:lnTo>
                <a:lnTo>
                  <a:pt x="378472" y="189090"/>
                </a:lnTo>
                <a:lnTo>
                  <a:pt x="380263" y="187960"/>
                </a:lnTo>
                <a:lnTo>
                  <a:pt x="379818" y="187185"/>
                </a:lnTo>
                <a:lnTo>
                  <a:pt x="378447" y="188976"/>
                </a:lnTo>
                <a:lnTo>
                  <a:pt x="378040" y="186690"/>
                </a:lnTo>
                <a:lnTo>
                  <a:pt x="379526" y="186690"/>
                </a:lnTo>
                <a:lnTo>
                  <a:pt x="377342" y="182880"/>
                </a:lnTo>
                <a:lnTo>
                  <a:pt x="382612" y="181610"/>
                </a:lnTo>
                <a:lnTo>
                  <a:pt x="374065" y="179070"/>
                </a:lnTo>
                <a:lnTo>
                  <a:pt x="378815" y="176530"/>
                </a:lnTo>
                <a:lnTo>
                  <a:pt x="380568" y="179070"/>
                </a:lnTo>
                <a:lnTo>
                  <a:pt x="380580" y="176530"/>
                </a:lnTo>
                <a:lnTo>
                  <a:pt x="380580" y="175260"/>
                </a:lnTo>
                <a:lnTo>
                  <a:pt x="382384" y="176530"/>
                </a:lnTo>
                <a:lnTo>
                  <a:pt x="382181" y="175260"/>
                </a:lnTo>
                <a:lnTo>
                  <a:pt x="381977" y="173990"/>
                </a:lnTo>
                <a:lnTo>
                  <a:pt x="381266" y="171284"/>
                </a:lnTo>
                <a:lnTo>
                  <a:pt x="380504" y="168910"/>
                </a:lnTo>
                <a:lnTo>
                  <a:pt x="381050" y="167640"/>
                </a:lnTo>
                <a:lnTo>
                  <a:pt x="382651" y="170180"/>
                </a:lnTo>
                <a:lnTo>
                  <a:pt x="382079" y="168910"/>
                </a:lnTo>
                <a:lnTo>
                  <a:pt x="383171" y="167640"/>
                </a:lnTo>
                <a:close/>
              </a:path>
              <a:path w="405764" h="402590">
                <a:moveTo>
                  <a:pt x="384365" y="278498"/>
                </a:moveTo>
                <a:lnTo>
                  <a:pt x="382016" y="279209"/>
                </a:lnTo>
                <a:lnTo>
                  <a:pt x="382752" y="279488"/>
                </a:lnTo>
                <a:lnTo>
                  <a:pt x="383832" y="279349"/>
                </a:lnTo>
                <a:lnTo>
                  <a:pt x="384365" y="278498"/>
                </a:lnTo>
                <a:close/>
              </a:path>
              <a:path w="405764" h="402590">
                <a:moveTo>
                  <a:pt x="390245" y="223494"/>
                </a:moveTo>
                <a:lnTo>
                  <a:pt x="390118" y="223520"/>
                </a:lnTo>
                <a:lnTo>
                  <a:pt x="389991" y="223520"/>
                </a:lnTo>
                <a:lnTo>
                  <a:pt x="389813" y="223596"/>
                </a:lnTo>
                <a:lnTo>
                  <a:pt x="389991" y="223697"/>
                </a:lnTo>
                <a:lnTo>
                  <a:pt x="390131" y="223621"/>
                </a:lnTo>
                <a:lnTo>
                  <a:pt x="390245" y="223494"/>
                </a:lnTo>
                <a:close/>
              </a:path>
              <a:path w="405764" h="402590">
                <a:moveTo>
                  <a:pt x="395312" y="259080"/>
                </a:moveTo>
                <a:lnTo>
                  <a:pt x="395071" y="256540"/>
                </a:lnTo>
                <a:lnTo>
                  <a:pt x="370078" y="256540"/>
                </a:lnTo>
                <a:lnTo>
                  <a:pt x="369709" y="256540"/>
                </a:lnTo>
                <a:lnTo>
                  <a:pt x="373646" y="266700"/>
                </a:lnTo>
                <a:lnTo>
                  <a:pt x="370230" y="264617"/>
                </a:lnTo>
                <a:lnTo>
                  <a:pt x="370230" y="300189"/>
                </a:lnTo>
                <a:lnTo>
                  <a:pt x="367550" y="300990"/>
                </a:lnTo>
                <a:lnTo>
                  <a:pt x="366903" y="299720"/>
                </a:lnTo>
                <a:lnTo>
                  <a:pt x="368198" y="297180"/>
                </a:lnTo>
                <a:lnTo>
                  <a:pt x="369912" y="297180"/>
                </a:lnTo>
                <a:lnTo>
                  <a:pt x="370230" y="300189"/>
                </a:lnTo>
                <a:lnTo>
                  <a:pt x="370230" y="264617"/>
                </a:lnTo>
                <a:lnTo>
                  <a:pt x="367398" y="262890"/>
                </a:lnTo>
                <a:lnTo>
                  <a:pt x="368287" y="269240"/>
                </a:lnTo>
                <a:lnTo>
                  <a:pt x="367068" y="270510"/>
                </a:lnTo>
                <a:lnTo>
                  <a:pt x="365925" y="276860"/>
                </a:lnTo>
                <a:lnTo>
                  <a:pt x="364909" y="270510"/>
                </a:lnTo>
                <a:lnTo>
                  <a:pt x="360591" y="277926"/>
                </a:lnTo>
                <a:lnTo>
                  <a:pt x="361099" y="278130"/>
                </a:lnTo>
                <a:lnTo>
                  <a:pt x="360641" y="280670"/>
                </a:lnTo>
                <a:lnTo>
                  <a:pt x="358330" y="281940"/>
                </a:lnTo>
                <a:lnTo>
                  <a:pt x="356958" y="280670"/>
                </a:lnTo>
                <a:lnTo>
                  <a:pt x="355600" y="279400"/>
                </a:lnTo>
                <a:lnTo>
                  <a:pt x="355714" y="280670"/>
                </a:lnTo>
                <a:lnTo>
                  <a:pt x="355079" y="279400"/>
                </a:lnTo>
                <a:lnTo>
                  <a:pt x="355892" y="283210"/>
                </a:lnTo>
                <a:lnTo>
                  <a:pt x="353098" y="284480"/>
                </a:lnTo>
                <a:lnTo>
                  <a:pt x="352552" y="281940"/>
                </a:lnTo>
                <a:lnTo>
                  <a:pt x="350888" y="283210"/>
                </a:lnTo>
                <a:lnTo>
                  <a:pt x="353390" y="285750"/>
                </a:lnTo>
                <a:lnTo>
                  <a:pt x="352488" y="285750"/>
                </a:lnTo>
                <a:lnTo>
                  <a:pt x="352272" y="288290"/>
                </a:lnTo>
                <a:lnTo>
                  <a:pt x="351536" y="289560"/>
                </a:lnTo>
                <a:lnTo>
                  <a:pt x="350951" y="289560"/>
                </a:lnTo>
                <a:lnTo>
                  <a:pt x="350304" y="290830"/>
                </a:lnTo>
                <a:lnTo>
                  <a:pt x="349783" y="288290"/>
                </a:lnTo>
                <a:lnTo>
                  <a:pt x="348653" y="292100"/>
                </a:lnTo>
                <a:lnTo>
                  <a:pt x="347243" y="290830"/>
                </a:lnTo>
                <a:lnTo>
                  <a:pt x="346125" y="292100"/>
                </a:lnTo>
                <a:lnTo>
                  <a:pt x="344881" y="295910"/>
                </a:lnTo>
                <a:lnTo>
                  <a:pt x="347014" y="295910"/>
                </a:lnTo>
                <a:lnTo>
                  <a:pt x="346202" y="300990"/>
                </a:lnTo>
                <a:lnTo>
                  <a:pt x="344271" y="294640"/>
                </a:lnTo>
                <a:lnTo>
                  <a:pt x="342049" y="297180"/>
                </a:lnTo>
                <a:lnTo>
                  <a:pt x="344233" y="298450"/>
                </a:lnTo>
                <a:lnTo>
                  <a:pt x="337718" y="299720"/>
                </a:lnTo>
                <a:lnTo>
                  <a:pt x="340868" y="307340"/>
                </a:lnTo>
                <a:lnTo>
                  <a:pt x="336410" y="308610"/>
                </a:lnTo>
                <a:lnTo>
                  <a:pt x="337261" y="306070"/>
                </a:lnTo>
                <a:lnTo>
                  <a:pt x="335114" y="305028"/>
                </a:lnTo>
                <a:lnTo>
                  <a:pt x="334086" y="308610"/>
                </a:lnTo>
                <a:lnTo>
                  <a:pt x="329730" y="312420"/>
                </a:lnTo>
                <a:lnTo>
                  <a:pt x="329768" y="316230"/>
                </a:lnTo>
                <a:lnTo>
                  <a:pt x="326263" y="314960"/>
                </a:lnTo>
                <a:lnTo>
                  <a:pt x="325272" y="314960"/>
                </a:lnTo>
                <a:lnTo>
                  <a:pt x="321818" y="316230"/>
                </a:lnTo>
                <a:lnTo>
                  <a:pt x="320268" y="317500"/>
                </a:lnTo>
                <a:lnTo>
                  <a:pt x="320243" y="317715"/>
                </a:lnTo>
                <a:lnTo>
                  <a:pt x="321056" y="320040"/>
                </a:lnTo>
                <a:lnTo>
                  <a:pt x="318287" y="321310"/>
                </a:lnTo>
                <a:lnTo>
                  <a:pt x="316357" y="325120"/>
                </a:lnTo>
                <a:lnTo>
                  <a:pt x="314502" y="323850"/>
                </a:lnTo>
                <a:lnTo>
                  <a:pt x="315480" y="325120"/>
                </a:lnTo>
                <a:lnTo>
                  <a:pt x="312635" y="325120"/>
                </a:lnTo>
                <a:lnTo>
                  <a:pt x="312813" y="326390"/>
                </a:lnTo>
                <a:lnTo>
                  <a:pt x="311924" y="326390"/>
                </a:lnTo>
                <a:lnTo>
                  <a:pt x="313690" y="327660"/>
                </a:lnTo>
                <a:lnTo>
                  <a:pt x="306920" y="326390"/>
                </a:lnTo>
                <a:lnTo>
                  <a:pt x="309841" y="335280"/>
                </a:lnTo>
                <a:lnTo>
                  <a:pt x="303441" y="334010"/>
                </a:lnTo>
                <a:lnTo>
                  <a:pt x="303644" y="332740"/>
                </a:lnTo>
                <a:lnTo>
                  <a:pt x="302755" y="334010"/>
                </a:lnTo>
                <a:lnTo>
                  <a:pt x="301891" y="334010"/>
                </a:lnTo>
                <a:lnTo>
                  <a:pt x="302082" y="332740"/>
                </a:lnTo>
                <a:lnTo>
                  <a:pt x="301320" y="331470"/>
                </a:lnTo>
                <a:lnTo>
                  <a:pt x="299046" y="332740"/>
                </a:lnTo>
                <a:lnTo>
                  <a:pt x="296722" y="335280"/>
                </a:lnTo>
                <a:lnTo>
                  <a:pt x="294233" y="335280"/>
                </a:lnTo>
                <a:lnTo>
                  <a:pt x="296646" y="336550"/>
                </a:lnTo>
                <a:lnTo>
                  <a:pt x="295313" y="337820"/>
                </a:lnTo>
                <a:lnTo>
                  <a:pt x="295567" y="340360"/>
                </a:lnTo>
                <a:lnTo>
                  <a:pt x="293039" y="340360"/>
                </a:lnTo>
                <a:lnTo>
                  <a:pt x="293916" y="335280"/>
                </a:lnTo>
                <a:lnTo>
                  <a:pt x="290576" y="341630"/>
                </a:lnTo>
                <a:lnTo>
                  <a:pt x="288645" y="339090"/>
                </a:lnTo>
                <a:lnTo>
                  <a:pt x="289636" y="337820"/>
                </a:lnTo>
                <a:lnTo>
                  <a:pt x="287705" y="339090"/>
                </a:lnTo>
                <a:lnTo>
                  <a:pt x="289153" y="341630"/>
                </a:lnTo>
                <a:lnTo>
                  <a:pt x="286842" y="342900"/>
                </a:lnTo>
                <a:lnTo>
                  <a:pt x="286753" y="342658"/>
                </a:lnTo>
                <a:lnTo>
                  <a:pt x="286727" y="342900"/>
                </a:lnTo>
                <a:lnTo>
                  <a:pt x="286613" y="344170"/>
                </a:lnTo>
                <a:lnTo>
                  <a:pt x="285280" y="345440"/>
                </a:lnTo>
                <a:lnTo>
                  <a:pt x="283387" y="344170"/>
                </a:lnTo>
                <a:lnTo>
                  <a:pt x="284187" y="342900"/>
                </a:lnTo>
                <a:lnTo>
                  <a:pt x="282384" y="345440"/>
                </a:lnTo>
                <a:lnTo>
                  <a:pt x="278422" y="345440"/>
                </a:lnTo>
                <a:lnTo>
                  <a:pt x="277876" y="346710"/>
                </a:lnTo>
                <a:lnTo>
                  <a:pt x="276326" y="346710"/>
                </a:lnTo>
                <a:lnTo>
                  <a:pt x="275983" y="345440"/>
                </a:lnTo>
                <a:lnTo>
                  <a:pt x="276339" y="344170"/>
                </a:lnTo>
                <a:lnTo>
                  <a:pt x="272491" y="347980"/>
                </a:lnTo>
                <a:lnTo>
                  <a:pt x="274116" y="345440"/>
                </a:lnTo>
                <a:lnTo>
                  <a:pt x="270065" y="349250"/>
                </a:lnTo>
                <a:lnTo>
                  <a:pt x="269608" y="347980"/>
                </a:lnTo>
                <a:lnTo>
                  <a:pt x="268541" y="350520"/>
                </a:lnTo>
                <a:lnTo>
                  <a:pt x="265023" y="347980"/>
                </a:lnTo>
                <a:lnTo>
                  <a:pt x="266547" y="349250"/>
                </a:lnTo>
                <a:lnTo>
                  <a:pt x="265023" y="350532"/>
                </a:lnTo>
                <a:lnTo>
                  <a:pt x="264350" y="351790"/>
                </a:lnTo>
                <a:lnTo>
                  <a:pt x="262178" y="351790"/>
                </a:lnTo>
                <a:lnTo>
                  <a:pt x="262242" y="349250"/>
                </a:lnTo>
                <a:lnTo>
                  <a:pt x="258051" y="351790"/>
                </a:lnTo>
                <a:lnTo>
                  <a:pt x="255993" y="347980"/>
                </a:lnTo>
                <a:lnTo>
                  <a:pt x="252412" y="351790"/>
                </a:lnTo>
                <a:lnTo>
                  <a:pt x="252006" y="351790"/>
                </a:lnTo>
                <a:lnTo>
                  <a:pt x="252768" y="350520"/>
                </a:lnTo>
                <a:lnTo>
                  <a:pt x="249529" y="354330"/>
                </a:lnTo>
                <a:lnTo>
                  <a:pt x="249402" y="353060"/>
                </a:lnTo>
                <a:lnTo>
                  <a:pt x="249288" y="351790"/>
                </a:lnTo>
                <a:lnTo>
                  <a:pt x="248780" y="346710"/>
                </a:lnTo>
                <a:lnTo>
                  <a:pt x="245732" y="351713"/>
                </a:lnTo>
                <a:lnTo>
                  <a:pt x="245148" y="350532"/>
                </a:lnTo>
                <a:lnTo>
                  <a:pt x="243611" y="351790"/>
                </a:lnTo>
                <a:lnTo>
                  <a:pt x="243154" y="349250"/>
                </a:lnTo>
                <a:lnTo>
                  <a:pt x="242519" y="353060"/>
                </a:lnTo>
                <a:lnTo>
                  <a:pt x="241655" y="351790"/>
                </a:lnTo>
                <a:lnTo>
                  <a:pt x="240792" y="350520"/>
                </a:lnTo>
                <a:lnTo>
                  <a:pt x="240309" y="351790"/>
                </a:lnTo>
                <a:lnTo>
                  <a:pt x="237324" y="346710"/>
                </a:lnTo>
                <a:lnTo>
                  <a:pt x="235229" y="351790"/>
                </a:lnTo>
                <a:lnTo>
                  <a:pt x="231940" y="347980"/>
                </a:lnTo>
                <a:lnTo>
                  <a:pt x="232905" y="351790"/>
                </a:lnTo>
                <a:lnTo>
                  <a:pt x="229997" y="355600"/>
                </a:lnTo>
                <a:lnTo>
                  <a:pt x="225717" y="355600"/>
                </a:lnTo>
                <a:lnTo>
                  <a:pt x="221449" y="354330"/>
                </a:lnTo>
                <a:lnTo>
                  <a:pt x="219290" y="353060"/>
                </a:lnTo>
                <a:lnTo>
                  <a:pt x="217144" y="351790"/>
                </a:lnTo>
                <a:lnTo>
                  <a:pt x="212890" y="350520"/>
                </a:lnTo>
                <a:lnTo>
                  <a:pt x="208711" y="351790"/>
                </a:lnTo>
                <a:lnTo>
                  <a:pt x="208927" y="349250"/>
                </a:lnTo>
                <a:lnTo>
                  <a:pt x="205397" y="353060"/>
                </a:lnTo>
                <a:lnTo>
                  <a:pt x="203657" y="350520"/>
                </a:lnTo>
                <a:lnTo>
                  <a:pt x="206616" y="350520"/>
                </a:lnTo>
                <a:lnTo>
                  <a:pt x="206095" y="349250"/>
                </a:lnTo>
                <a:lnTo>
                  <a:pt x="202399" y="350520"/>
                </a:lnTo>
                <a:lnTo>
                  <a:pt x="204368" y="353060"/>
                </a:lnTo>
                <a:lnTo>
                  <a:pt x="199986" y="353060"/>
                </a:lnTo>
                <a:lnTo>
                  <a:pt x="197942" y="351790"/>
                </a:lnTo>
                <a:lnTo>
                  <a:pt x="191820" y="351790"/>
                </a:lnTo>
                <a:lnTo>
                  <a:pt x="189242" y="350520"/>
                </a:lnTo>
                <a:lnTo>
                  <a:pt x="189115" y="350520"/>
                </a:lnTo>
                <a:lnTo>
                  <a:pt x="188874" y="351790"/>
                </a:lnTo>
                <a:lnTo>
                  <a:pt x="186118" y="351790"/>
                </a:lnTo>
                <a:lnTo>
                  <a:pt x="182753" y="350520"/>
                </a:lnTo>
                <a:lnTo>
                  <a:pt x="179895" y="349250"/>
                </a:lnTo>
                <a:lnTo>
                  <a:pt x="180263" y="347980"/>
                </a:lnTo>
                <a:lnTo>
                  <a:pt x="180784" y="347980"/>
                </a:lnTo>
                <a:lnTo>
                  <a:pt x="179603" y="346710"/>
                </a:lnTo>
                <a:lnTo>
                  <a:pt x="178422" y="347980"/>
                </a:lnTo>
                <a:lnTo>
                  <a:pt x="179247" y="346710"/>
                </a:lnTo>
                <a:lnTo>
                  <a:pt x="180060" y="345440"/>
                </a:lnTo>
                <a:lnTo>
                  <a:pt x="178054" y="344170"/>
                </a:lnTo>
                <a:lnTo>
                  <a:pt x="173304" y="345440"/>
                </a:lnTo>
                <a:lnTo>
                  <a:pt x="173367" y="344919"/>
                </a:lnTo>
                <a:lnTo>
                  <a:pt x="173228" y="345440"/>
                </a:lnTo>
                <a:lnTo>
                  <a:pt x="172885" y="346710"/>
                </a:lnTo>
                <a:lnTo>
                  <a:pt x="171030" y="345440"/>
                </a:lnTo>
                <a:lnTo>
                  <a:pt x="171246" y="341630"/>
                </a:lnTo>
                <a:lnTo>
                  <a:pt x="165468" y="345440"/>
                </a:lnTo>
                <a:lnTo>
                  <a:pt x="164744" y="344170"/>
                </a:lnTo>
                <a:lnTo>
                  <a:pt x="163271" y="341630"/>
                </a:lnTo>
                <a:lnTo>
                  <a:pt x="165582" y="341630"/>
                </a:lnTo>
                <a:lnTo>
                  <a:pt x="164528" y="340360"/>
                </a:lnTo>
                <a:lnTo>
                  <a:pt x="162560" y="341630"/>
                </a:lnTo>
                <a:lnTo>
                  <a:pt x="160769" y="342900"/>
                </a:lnTo>
                <a:lnTo>
                  <a:pt x="161785" y="340360"/>
                </a:lnTo>
                <a:lnTo>
                  <a:pt x="154127" y="340360"/>
                </a:lnTo>
                <a:lnTo>
                  <a:pt x="154686" y="337820"/>
                </a:lnTo>
                <a:lnTo>
                  <a:pt x="154952" y="336550"/>
                </a:lnTo>
                <a:lnTo>
                  <a:pt x="150202" y="337375"/>
                </a:lnTo>
                <a:lnTo>
                  <a:pt x="150596" y="337820"/>
                </a:lnTo>
                <a:lnTo>
                  <a:pt x="149707" y="337464"/>
                </a:lnTo>
                <a:lnTo>
                  <a:pt x="147662" y="337820"/>
                </a:lnTo>
                <a:lnTo>
                  <a:pt x="148323" y="336905"/>
                </a:lnTo>
                <a:lnTo>
                  <a:pt x="147421" y="336550"/>
                </a:lnTo>
                <a:lnTo>
                  <a:pt x="147459" y="335280"/>
                </a:lnTo>
                <a:lnTo>
                  <a:pt x="144310" y="336550"/>
                </a:lnTo>
                <a:lnTo>
                  <a:pt x="145757" y="334010"/>
                </a:lnTo>
                <a:lnTo>
                  <a:pt x="146227" y="334010"/>
                </a:lnTo>
                <a:lnTo>
                  <a:pt x="144068" y="332740"/>
                </a:lnTo>
                <a:lnTo>
                  <a:pt x="146672" y="331470"/>
                </a:lnTo>
                <a:lnTo>
                  <a:pt x="144627" y="331470"/>
                </a:lnTo>
                <a:lnTo>
                  <a:pt x="142138" y="332740"/>
                </a:lnTo>
                <a:lnTo>
                  <a:pt x="140970" y="334010"/>
                </a:lnTo>
                <a:lnTo>
                  <a:pt x="140144" y="332740"/>
                </a:lnTo>
                <a:lnTo>
                  <a:pt x="137198" y="331470"/>
                </a:lnTo>
                <a:lnTo>
                  <a:pt x="137807" y="328930"/>
                </a:lnTo>
                <a:lnTo>
                  <a:pt x="138747" y="328930"/>
                </a:lnTo>
                <a:lnTo>
                  <a:pt x="133553" y="327660"/>
                </a:lnTo>
                <a:lnTo>
                  <a:pt x="135788" y="318770"/>
                </a:lnTo>
                <a:lnTo>
                  <a:pt x="129959" y="320040"/>
                </a:lnTo>
                <a:lnTo>
                  <a:pt x="129959" y="318770"/>
                </a:lnTo>
                <a:lnTo>
                  <a:pt x="130886" y="318770"/>
                </a:lnTo>
                <a:lnTo>
                  <a:pt x="128511" y="317500"/>
                </a:lnTo>
                <a:lnTo>
                  <a:pt x="130378" y="316230"/>
                </a:lnTo>
                <a:lnTo>
                  <a:pt x="124244" y="314960"/>
                </a:lnTo>
                <a:lnTo>
                  <a:pt x="125196" y="313690"/>
                </a:lnTo>
                <a:lnTo>
                  <a:pt x="122961" y="311150"/>
                </a:lnTo>
                <a:lnTo>
                  <a:pt x="115074" y="306070"/>
                </a:lnTo>
                <a:lnTo>
                  <a:pt x="116027" y="306070"/>
                </a:lnTo>
                <a:lnTo>
                  <a:pt x="110998" y="303530"/>
                </a:lnTo>
                <a:lnTo>
                  <a:pt x="113893" y="300990"/>
                </a:lnTo>
                <a:lnTo>
                  <a:pt x="110350" y="299720"/>
                </a:lnTo>
                <a:lnTo>
                  <a:pt x="111036" y="299720"/>
                </a:lnTo>
                <a:lnTo>
                  <a:pt x="108889" y="297180"/>
                </a:lnTo>
                <a:lnTo>
                  <a:pt x="106451" y="297180"/>
                </a:lnTo>
                <a:lnTo>
                  <a:pt x="106895" y="295910"/>
                </a:lnTo>
                <a:lnTo>
                  <a:pt x="108242" y="292100"/>
                </a:lnTo>
                <a:lnTo>
                  <a:pt x="109131" y="289560"/>
                </a:lnTo>
                <a:lnTo>
                  <a:pt x="108064" y="292100"/>
                </a:lnTo>
                <a:lnTo>
                  <a:pt x="101993" y="292100"/>
                </a:lnTo>
                <a:lnTo>
                  <a:pt x="99809" y="289560"/>
                </a:lnTo>
                <a:lnTo>
                  <a:pt x="102946" y="290830"/>
                </a:lnTo>
                <a:lnTo>
                  <a:pt x="102806" y="289560"/>
                </a:lnTo>
                <a:lnTo>
                  <a:pt x="102654" y="288290"/>
                </a:lnTo>
                <a:lnTo>
                  <a:pt x="102006" y="287020"/>
                </a:lnTo>
                <a:lnTo>
                  <a:pt x="101346" y="285750"/>
                </a:lnTo>
                <a:lnTo>
                  <a:pt x="99009" y="287020"/>
                </a:lnTo>
                <a:lnTo>
                  <a:pt x="98412" y="284480"/>
                </a:lnTo>
                <a:lnTo>
                  <a:pt x="98107" y="283210"/>
                </a:lnTo>
                <a:lnTo>
                  <a:pt x="99326" y="283210"/>
                </a:lnTo>
                <a:lnTo>
                  <a:pt x="98336" y="281940"/>
                </a:lnTo>
                <a:lnTo>
                  <a:pt x="96977" y="281940"/>
                </a:lnTo>
                <a:lnTo>
                  <a:pt x="95669" y="279400"/>
                </a:lnTo>
                <a:lnTo>
                  <a:pt x="96596" y="279400"/>
                </a:lnTo>
                <a:lnTo>
                  <a:pt x="92163" y="278130"/>
                </a:lnTo>
                <a:lnTo>
                  <a:pt x="97967" y="274320"/>
                </a:lnTo>
                <a:lnTo>
                  <a:pt x="91071" y="274320"/>
                </a:lnTo>
                <a:lnTo>
                  <a:pt x="91186" y="273050"/>
                </a:lnTo>
                <a:lnTo>
                  <a:pt x="89306" y="270510"/>
                </a:lnTo>
                <a:lnTo>
                  <a:pt x="91897" y="269240"/>
                </a:lnTo>
                <a:lnTo>
                  <a:pt x="88455" y="266700"/>
                </a:lnTo>
                <a:lnTo>
                  <a:pt x="85928" y="264160"/>
                </a:lnTo>
                <a:lnTo>
                  <a:pt x="83197" y="260350"/>
                </a:lnTo>
                <a:lnTo>
                  <a:pt x="85267" y="259080"/>
                </a:lnTo>
                <a:lnTo>
                  <a:pt x="87325" y="257810"/>
                </a:lnTo>
                <a:lnTo>
                  <a:pt x="82588" y="259080"/>
                </a:lnTo>
                <a:lnTo>
                  <a:pt x="83667" y="256540"/>
                </a:lnTo>
                <a:lnTo>
                  <a:pt x="84201" y="255270"/>
                </a:lnTo>
                <a:lnTo>
                  <a:pt x="81915" y="256540"/>
                </a:lnTo>
                <a:lnTo>
                  <a:pt x="80746" y="254000"/>
                </a:lnTo>
                <a:lnTo>
                  <a:pt x="80759" y="250190"/>
                </a:lnTo>
                <a:lnTo>
                  <a:pt x="81165" y="246380"/>
                </a:lnTo>
                <a:lnTo>
                  <a:pt x="81686" y="242570"/>
                </a:lnTo>
                <a:lnTo>
                  <a:pt x="82118" y="240030"/>
                </a:lnTo>
                <a:lnTo>
                  <a:pt x="80759" y="236220"/>
                </a:lnTo>
                <a:lnTo>
                  <a:pt x="83185" y="236220"/>
                </a:lnTo>
                <a:lnTo>
                  <a:pt x="80124" y="234950"/>
                </a:lnTo>
                <a:lnTo>
                  <a:pt x="80035" y="226060"/>
                </a:lnTo>
                <a:lnTo>
                  <a:pt x="79806" y="220980"/>
                </a:lnTo>
                <a:lnTo>
                  <a:pt x="79806" y="212090"/>
                </a:lnTo>
                <a:lnTo>
                  <a:pt x="78498" y="210820"/>
                </a:lnTo>
                <a:lnTo>
                  <a:pt x="74904" y="208280"/>
                </a:lnTo>
                <a:lnTo>
                  <a:pt x="76174" y="204470"/>
                </a:lnTo>
                <a:lnTo>
                  <a:pt x="76517" y="205740"/>
                </a:lnTo>
                <a:lnTo>
                  <a:pt x="76276" y="204470"/>
                </a:lnTo>
                <a:lnTo>
                  <a:pt x="75552" y="200660"/>
                </a:lnTo>
                <a:lnTo>
                  <a:pt x="74104" y="194310"/>
                </a:lnTo>
                <a:lnTo>
                  <a:pt x="76771" y="189230"/>
                </a:lnTo>
                <a:lnTo>
                  <a:pt x="79184" y="189230"/>
                </a:lnTo>
                <a:lnTo>
                  <a:pt x="76631" y="187960"/>
                </a:lnTo>
                <a:lnTo>
                  <a:pt x="79565" y="185420"/>
                </a:lnTo>
                <a:lnTo>
                  <a:pt x="77736" y="185420"/>
                </a:lnTo>
                <a:lnTo>
                  <a:pt x="75603" y="184150"/>
                </a:lnTo>
                <a:lnTo>
                  <a:pt x="78232" y="181610"/>
                </a:lnTo>
                <a:lnTo>
                  <a:pt x="80162" y="181610"/>
                </a:lnTo>
                <a:lnTo>
                  <a:pt x="79362" y="180340"/>
                </a:lnTo>
                <a:lnTo>
                  <a:pt x="78613" y="179070"/>
                </a:lnTo>
                <a:lnTo>
                  <a:pt x="77990" y="179070"/>
                </a:lnTo>
                <a:lnTo>
                  <a:pt x="78740" y="177800"/>
                </a:lnTo>
                <a:lnTo>
                  <a:pt x="77952" y="177800"/>
                </a:lnTo>
                <a:lnTo>
                  <a:pt x="81546" y="176530"/>
                </a:lnTo>
                <a:lnTo>
                  <a:pt x="81064" y="176530"/>
                </a:lnTo>
                <a:lnTo>
                  <a:pt x="81076" y="172720"/>
                </a:lnTo>
                <a:lnTo>
                  <a:pt x="79667" y="171450"/>
                </a:lnTo>
                <a:lnTo>
                  <a:pt x="79489" y="171284"/>
                </a:lnTo>
                <a:lnTo>
                  <a:pt x="80124" y="170180"/>
                </a:lnTo>
                <a:lnTo>
                  <a:pt x="80835" y="168910"/>
                </a:lnTo>
                <a:lnTo>
                  <a:pt x="80962" y="170180"/>
                </a:lnTo>
                <a:lnTo>
                  <a:pt x="81432" y="168910"/>
                </a:lnTo>
                <a:lnTo>
                  <a:pt x="81902" y="167640"/>
                </a:lnTo>
                <a:lnTo>
                  <a:pt x="83299" y="165100"/>
                </a:lnTo>
                <a:lnTo>
                  <a:pt x="84759" y="162560"/>
                </a:lnTo>
                <a:lnTo>
                  <a:pt x="80657" y="162560"/>
                </a:lnTo>
                <a:lnTo>
                  <a:pt x="80492" y="161290"/>
                </a:lnTo>
                <a:lnTo>
                  <a:pt x="80175" y="158750"/>
                </a:lnTo>
                <a:lnTo>
                  <a:pt x="81775" y="158750"/>
                </a:lnTo>
                <a:lnTo>
                  <a:pt x="83007" y="161290"/>
                </a:lnTo>
                <a:lnTo>
                  <a:pt x="85077" y="160020"/>
                </a:lnTo>
                <a:lnTo>
                  <a:pt x="87096" y="160020"/>
                </a:lnTo>
                <a:lnTo>
                  <a:pt x="86245" y="157480"/>
                </a:lnTo>
                <a:lnTo>
                  <a:pt x="84632" y="160020"/>
                </a:lnTo>
                <a:lnTo>
                  <a:pt x="83566" y="158750"/>
                </a:lnTo>
                <a:lnTo>
                  <a:pt x="82562" y="156210"/>
                </a:lnTo>
                <a:lnTo>
                  <a:pt x="82829" y="152400"/>
                </a:lnTo>
                <a:lnTo>
                  <a:pt x="84340" y="152400"/>
                </a:lnTo>
                <a:lnTo>
                  <a:pt x="84861" y="153670"/>
                </a:lnTo>
                <a:lnTo>
                  <a:pt x="84912" y="152400"/>
                </a:lnTo>
                <a:lnTo>
                  <a:pt x="84950" y="151130"/>
                </a:lnTo>
                <a:lnTo>
                  <a:pt x="89446" y="152400"/>
                </a:lnTo>
                <a:lnTo>
                  <a:pt x="89801" y="151130"/>
                </a:lnTo>
                <a:lnTo>
                  <a:pt x="90170" y="149860"/>
                </a:lnTo>
                <a:lnTo>
                  <a:pt x="89179" y="147320"/>
                </a:lnTo>
                <a:lnTo>
                  <a:pt x="91490" y="147320"/>
                </a:lnTo>
                <a:lnTo>
                  <a:pt x="87426" y="146050"/>
                </a:lnTo>
                <a:lnTo>
                  <a:pt x="87871" y="142240"/>
                </a:lnTo>
                <a:lnTo>
                  <a:pt x="90525" y="146050"/>
                </a:lnTo>
                <a:lnTo>
                  <a:pt x="91300" y="144780"/>
                </a:lnTo>
                <a:lnTo>
                  <a:pt x="89903" y="143510"/>
                </a:lnTo>
                <a:lnTo>
                  <a:pt x="90944" y="142240"/>
                </a:lnTo>
                <a:lnTo>
                  <a:pt x="93027" y="139700"/>
                </a:lnTo>
                <a:lnTo>
                  <a:pt x="95288" y="140970"/>
                </a:lnTo>
                <a:lnTo>
                  <a:pt x="94119" y="139700"/>
                </a:lnTo>
                <a:lnTo>
                  <a:pt x="90614" y="135890"/>
                </a:lnTo>
                <a:lnTo>
                  <a:pt x="101130" y="135890"/>
                </a:lnTo>
                <a:lnTo>
                  <a:pt x="96875" y="132080"/>
                </a:lnTo>
                <a:lnTo>
                  <a:pt x="100571" y="132080"/>
                </a:lnTo>
                <a:lnTo>
                  <a:pt x="99428" y="130810"/>
                </a:lnTo>
                <a:lnTo>
                  <a:pt x="97040" y="129540"/>
                </a:lnTo>
                <a:lnTo>
                  <a:pt x="97383" y="128270"/>
                </a:lnTo>
                <a:lnTo>
                  <a:pt x="97739" y="127000"/>
                </a:lnTo>
                <a:lnTo>
                  <a:pt x="100101" y="127000"/>
                </a:lnTo>
                <a:lnTo>
                  <a:pt x="101854" y="128270"/>
                </a:lnTo>
                <a:lnTo>
                  <a:pt x="103378" y="129540"/>
                </a:lnTo>
                <a:lnTo>
                  <a:pt x="101574" y="127000"/>
                </a:lnTo>
                <a:lnTo>
                  <a:pt x="100685" y="125730"/>
                </a:lnTo>
                <a:lnTo>
                  <a:pt x="28740" y="125730"/>
                </a:lnTo>
                <a:lnTo>
                  <a:pt x="26949" y="125730"/>
                </a:lnTo>
                <a:lnTo>
                  <a:pt x="23545" y="125730"/>
                </a:lnTo>
                <a:lnTo>
                  <a:pt x="23304" y="125730"/>
                </a:lnTo>
                <a:lnTo>
                  <a:pt x="22682" y="127000"/>
                </a:lnTo>
                <a:lnTo>
                  <a:pt x="22301" y="128270"/>
                </a:lnTo>
                <a:lnTo>
                  <a:pt x="21818" y="128270"/>
                </a:lnTo>
                <a:lnTo>
                  <a:pt x="21513" y="127000"/>
                </a:lnTo>
                <a:lnTo>
                  <a:pt x="21005" y="135890"/>
                </a:lnTo>
                <a:lnTo>
                  <a:pt x="12484" y="140970"/>
                </a:lnTo>
                <a:lnTo>
                  <a:pt x="13068" y="149860"/>
                </a:lnTo>
                <a:lnTo>
                  <a:pt x="14617" y="149860"/>
                </a:lnTo>
                <a:lnTo>
                  <a:pt x="14363" y="146050"/>
                </a:lnTo>
                <a:lnTo>
                  <a:pt x="15925" y="147320"/>
                </a:lnTo>
                <a:lnTo>
                  <a:pt x="17335" y="156210"/>
                </a:lnTo>
                <a:lnTo>
                  <a:pt x="10998" y="153670"/>
                </a:lnTo>
                <a:lnTo>
                  <a:pt x="11595" y="161290"/>
                </a:lnTo>
                <a:lnTo>
                  <a:pt x="9601" y="160020"/>
                </a:lnTo>
                <a:lnTo>
                  <a:pt x="10693" y="162560"/>
                </a:lnTo>
                <a:lnTo>
                  <a:pt x="12306" y="163830"/>
                </a:lnTo>
                <a:lnTo>
                  <a:pt x="9664" y="167640"/>
                </a:lnTo>
                <a:lnTo>
                  <a:pt x="6616" y="167640"/>
                </a:lnTo>
                <a:lnTo>
                  <a:pt x="7950" y="163830"/>
                </a:lnTo>
                <a:lnTo>
                  <a:pt x="7200" y="161290"/>
                </a:lnTo>
                <a:lnTo>
                  <a:pt x="6197" y="163830"/>
                </a:lnTo>
                <a:lnTo>
                  <a:pt x="5943" y="171450"/>
                </a:lnTo>
                <a:lnTo>
                  <a:pt x="8851" y="168910"/>
                </a:lnTo>
                <a:lnTo>
                  <a:pt x="9258" y="172720"/>
                </a:lnTo>
                <a:lnTo>
                  <a:pt x="8077" y="173266"/>
                </a:lnTo>
                <a:lnTo>
                  <a:pt x="8902" y="175260"/>
                </a:lnTo>
                <a:lnTo>
                  <a:pt x="6680" y="179070"/>
                </a:lnTo>
                <a:lnTo>
                  <a:pt x="5359" y="185420"/>
                </a:lnTo>
                <a:lnTo>
                  <a:pt x="5054" y="191770"/>
                </a:lnTo>
                <a:lnTo>
                  <a:pt x="2921" y="191770"/>
                </a:lnTo>
                <a:lnTo>
                  <a:pt x="6426" y="195580"/>
                </a:lnTo>
                <a:lnTo>
                  <a:pt x="0" y="195580"/>
                </a:lnTo>
                <a:lnTo>
                  <a:pt x="520" y="201930"/>
                </a:lnTo>
                <a:lnTo>
                  <a:pt x="838" y="208280"/>
                </a:lnTo>
                <a:lnTo>
                  <a:pt x="1739" y="214630"/>
                </a:lnTo>
                <a:lnTo>
                  <a:pt x="2921" y="220980"/>
                </a:lnTo>
                <a:lnTo>
                  <a:pt x="4025" y="228600"/>
                </a:lnTo>
                <a:lnTo>
                  <a:pt x="5715" y="234950"/>
                </a:lnTo>
                <a:lnTo>
                  <a:pt x="7137" y="242570"/>
                </a:lnTo>
                <a:lnTo>
                  <a:pt x="9728" y="255270"/>
                </a:lnTo>
                <a:lnTo>
                  <a:pt x="14312" y="257810"/>
                </a:lnTo>
                <a:lnTo>
                  <a:pt x="15697" y="262890"/>
                </a:lnTo>
                <a:lnTo>
                  <a:pt x="17818" y="266700"/>
                </a:lnTo>
                <a:lnTo>
                  <a:pt x="13119" y="269240"/>
                </a:lnTo>
                <a:lnTo>
                  <a:pt x="16141" y="273050"/>
                </a:lnTo>
                <a:lnTo>
                  <a:pt x="15836" y="273939"/>
                </a:lnTo>
                <a:lnTo>
                  <a:pt x="16878" y="274320"/>
                </a:lnTo>
                <a:lnTo>
                  <a:pt x="15709" y="274320"/>
                </a:lnTo>
                <a:lnTo>
                  <a:pt x="15506" y="274904"/>
                </a:lnTo>
                <a:lnTo>
                  <a:pt x="19608" y="284480"/>
                </a:lnTo>
                <a:lnTo>
                  <a:pt x="13652" y="279400"/>
                </a:lnTo>
                <a:lnTo>
                  <a:pt x="15621" y="284480"/>
                </a:lnTo>
                <a:lnTo>
                  <a:pt x="17475" y="289560"/>
                </a:lnTo>
                <a:lnTo>
                  <a:pt x="20091" y="294640"/>
                </a:lnTo>
                <a:lnTo>
                  <a:pt x="21602" y="298450"/>
                </a:lnTo>
                <a:lnTo>
                  <a:pt x="24866" y="295910"/>
                </a:lnTo>
                <a:lnTo>
                  <a:pt x="25539" y="299720"/>
                </a:lnTo>
                <a:lnTo>
                  <a:pt x="24587" y="300990"/>
                </a:lnTo>
                <a:lnTo>
                  <a:pt x="23977" y="298450"/>
                </a:lnTo>
                <a:lnTo>
                  <a:pt x="22491" y="299720"/>
                </a:lnTo>
                <a:lnTo>
                  <a:pt x="25844" y="307340"/>
                </a:lnTo>
                <a:lnTo>
                  <a:pt x="31470" y="309880"/>
                </a:lnTo>
                <a:lnTo>
                  <a:pt x="37401" y="312420"/>
                </a:lnTo>
                <a:lnTo>
                  <a:pt x="40957" y="317715"/>
                </a:lnTo>
                <a:lnTo>
                  <a:pt x="42278" y="318528"/>
                </a:lnTo>
                <a:lnTo>
                  <a:pt x="42468" y="317500"/>
                </a:lnTo>
                <a:lnTo>
                  <a:pt x="46240" y="314960"/>
                </a:lnTo>
                <a:lnTo>
                  <a:pt x="46507" y="318655"/>
                </a:lnTo>
                <a:lnTo>
                  <a:pt x="43459" y="320357"/>
                </a:lnTo>
                <a:lnTo>
                  <a:pt x="44538" y="322580"/>
                </a:lnTo>
                <a:lnTo>
                  <a:pt x="45224" y="321310"/>
                </a:lnTo>
                <a:lnTo>
                  <a:pt x="46583" y="319760"/>
                </a:lnTo>
                <a:lnTo>
                  <a:pt x="46609" y="320040"/>
                </a:lnTo>
                <a:lnTo>
                  <a:pt x="49237" y="317500"/>
                </a:lnTo>
                <a:lnTo>
                  <a:pt x="49466" y="320040"/>
                </a:lnTo>
                <a:lnTo>
                  <a:pt x="52374" y="320040"/>
                </a:lnTo>
                <a:lnTo>
                  <a:pt x="53898" y="321310"/>
                </a:lnTo>
                <a:lnTo>
                  <a:pt x="53987" y="326390"/>
                </a:lnTo>
                <a:lnTo>
                  <a:pt x="58788" y="330200"/>
                </a:lnTo>
                <a:lnTo>
                  <a:pt x="57899" y="334010"/>
                </a:lnTo>
                <a:lnTo>
                  <a:pt x="64808" y="334010"/>
                </a:lnTo>
                <a:lnTo>
                  <a:pt x="67564" y="336550"/>
                </a:lnTo>
                <a:lnTo>
                  <a:pt x="66979" y="340360"/>
                </a:lnTo>
                <a:lnTo>
                  <a:pt x="64719" y="337820"/>
                </a:lnTo>
                <a:lnTo>
                  <a:pt x="66408" y="341630"/>
                </a:lnTo>
                <a:lnTo>
                  <a:pt x="68668" y="340360"/>
                </a:lnTo>
                <a:lnTo>
                  <a:pt x="70535" y="342900"/>
                </a:lnTo>
                <a:lnTo>
                  <a:pt x="69697" y="342900"/>
                </a:lnTo>
                <a:lnTo>
                  <a:pt x="68770" y="344170"/>
                </a:lnTo>
                <a:lnTo>
                  <a:pt x="71081" y="346710"/>
                </a:lnTo>
                <a:lnTo>
                  <a:pt x="73012" y="344170"/>
                </a:lnTo>
                <a:lnTo>
                  <a:pt x="75031" y="347980"/>
                </a:lnTo>
                <a:lnTo>
                  <a:pt x="71564" y="347980"/>
                </a:lnTo>
                <a:lnTo>
                  <a:pt x="74574" y="349250"/>
                </a:lnTo>
                <a:lnTo>
                  <a:pt x="75247" y="350532"/>
                </a:lnTo>
                <a:lnTo>
                  <a:pt x="78371" y="353060"/>
                </a:lnTo>
                <a:lnTo>
                  <a:pt x="77343" y="354330"/>
                </a:lnTo>
                <a:lnTo>
                  <a:pt x="76073" y="353060"/>
                </a:lnTo>
                <a:lnTo>
                  <a:pt x="75387" y="351790"/>
                </a:lnTo>
                <a:lnTo>
                  <a:pt x="74663" y="356870"/>
                </a:lnTo>
                <a:lnTo>
                  <a:pt x="79552" y="354330"/>
                </a:lnTo>
                <a:lnTo>
                  <a:pt x="80670" y="354330"/>
                </a:lnTo>
                <a:lnTo>
                  <a:pt x="78752" y="351790"/>
                </a:lnTo>
                <a:lnTo>
                  <a:pt x="81508" y="350520"/>
                </a:lnTo>
                <a:lnTo>
                  <a:pt x="82816" y="351790"/>
                </a:lnTo>
                <a:lnTo>
                  <a:pt x="87147" y="350520"/>
                </a:lnTo>
                <a:lnTo>
                  <a:pt x="86347" y="354330"/>
                </a:lnTo>
                <a:lnTo>
                  <a:pt x="83019" y="354330"/>
                </a:lnTo>
                <a:lnTo>
                  <a:pt x="87706" y="355600"/>
                </a:lnTo>
                <a:lnTo>
                  <a:pt x="86741" y="354330"/>
                </a:lnTo>
                <a:lnTo>
                  <a:pt x="90157" y="358140"/>
                </a:lnTo>
                <a:lnTo>
                  <a:pt x="89535" y="358140"/>
                </a:lnTo>
                <a:lnTo>
                  <a:pt x="89115" y="359410"/>
                </a:lnTo>
                <a:lnTo>
                  <a:pt x="93726" y="358140"/>
                </a:lnTo>
                <a:lnTo>
                  <a:pt x="95326" y="363220"/>
                </a:lnTo>
                <a:lnTo>
                  <a:pt x="99110" y="365760"/>
                </a:lnTo>
                <a:lnTo>
                  <a:pt x="97980" y="365760"/>
                </a:lnTo>
                <a:lnTo>
                  <a:pt x="100063" y="367030"/>
                </a:lnTo>
                <a:lnTo>
                  <a:pt x="102196" y="365760"/>
                </a:lnTo>
                <a:lnTo>
                  <a:pt x="102933" y="365760"/>
                </a:lnTo>
                <a:lnTo>
                  <a:pt x="101549" y="363220"/>
                </a:lnTo>
                <a:lnTo>
                  <a:pt x="102590" y="363220"/>
                </a:lnTo>
                <a:lnTo>
                  <a:pt x="103771" y="360680"/>
                </a:lnTo>
                <a:lnTo>
                  <a:pt x="104254" y="367030"/>
                </a:lnTo>
                <a:lnTo>
                  <a:pt x="110845" y="360680"/>
                </a:lnTo>
                <a:lnTo>
                  <a:pt x="114363" y="365760"/>
                </a:lnTo>
                <a:lnTo>
                  <a:pt x="113525" y="367030"/>
                </a:lnTo>
                <a:lnTo>
                  <a:pt x="113106" y="367030"/>
                </a:lnTo>
                <a:lnTo>
                  <a:pt x="116725" y="368300"/>
                </a:lnTo>
                <a:lnTo>
                  <a:pt x="113995" y="370814"/>
                </a:lnTo>
                <a:lnTo>
                  <a:pt x="113563" y="370293"/>
                </a:lnTo>
                <a:lnTo>
                  <a:pt x="111340" y="370509"/>
                </a:lnTo>
                <a:lnTo>
                  <a:pt x="110693" y="370776"/>
                </a:lnTo>
                <a:lnTo>
                  <a:pt x="111544" y="369570"/>
                </a:lnTo>
                <a:lnTo>
                  <a:pt x="109601" y="367030"/>
                </a:lnTo>
                <a:lnTo>
                  <a:pt x="111404" y="367030"/>
                </a:lnTo>
                <a:lnTo>
                  <a:pt x="110871" y="365760"/>
                </a:lnTo>
                <a:lnTo>
                  <a:pt x="106921" y="368300"/>
                </a:lnTo>
                <a:lnTo>
                  <a:pt x="105778" y="369570"/>
                </a:lnTo>
                <a:lnTo>
                  <a:pt x="106857" y="369570"/>
                </a:lnTo>
                <a:lnTo>
                  <a:pt x="108077" y="370840"/>
                </a:lnTo>
                <a:lnTo>
                  <a:pt x="108864" y="370840"/>
                </a:lnTo>
                <a:lnTo>
                  <a:pt x="109753" y="372110"/>
                </a:lnTo>
                <a:lnTo>
                  <a:pt x="110223" y="371449"/>
                </a:lnTo>
                <a:lnTo>
                  <a:pt x="110858" y="371830"/>
                </a:lnTo>
                <a:lnTo>
                  <a:pt x="112102" y="372122"/>
                </a:lnTo>
                <a:lnTo>
                  <a:pt x="112864" y="371856"/>
                </a:lnTo>
                <a:lnTo>
                  <a:pt x="114414" y="371297"/>
                </a:lnTo>
                <a:lnTo>
                  <a:pt x="114033" y="370865"/>
                </a:lnTo>
                <a:lnTo>
                  <a:pt x="118884" y="372110"/>
                </a:lnTo>
                <a:lnTo>
                  <a:pt x="118516" y="370840"/>
                </a:lnTo>
                <a:lnTo>
                  <a:pt x="117792" y="368300"/>
                </a:lnTo>
                <a:lnTo>
                  <a:pt x="121069" y="370840"/>
                </a:lnTo>
                <a:lnTo>
                  <a:pt x="119265" y="370840"/>
                </a:lnTo>
                <a:lnTo>
                  <a:pt x="121246" y="374650"/>
                </a:lnTo>
                <a:lnTo>
                  <a:pt x="126695" y="374650"/>
                </a:lnTo>
                <a:lnTo>
                  <a:pt x="125425" y="378460"/>
                </a:lnTo>
                <a:lnTo>
                  <a:pt x="124447" y="379806"/>
                </a:lnTo>
                <a:lnTo>
                  <a:pt x="124307" y="380047"/>
                </a:lnTo>
                <a:lnTo>
                  <a:pt x="126390" y="379730"/>
                </a:lnTo>
                <a:lnTo>
                  <a:pt x="125056" y="381444"/>
                </a:lnTo>
                <a:lnTo>
                  <a:pt x="128371" y="383540"/>
                </a:lnTo>
                <a:lnTo>
                  <a:pt x="130124" y="384810"/>
                </a:lnTo>
                <a:lnTo>
                  <a:pt x="130746" y="381000"/>
                </a:lnTo>
                <a:lnTo>
                  <a:pt x="134632" y="381000"/>
                </a:lnTo>
                <a:lnTo>
                  <a:pt x="133972" y="382270"/>
                </a:lnTo>
                <a:lnTo>
                  <a:pt x="132753" y="386080"/>
                </a:lnTo>
                <a:lnTo>
                  <a:pt x="133794" y="387286"/>
                </a:lnTo>
                <a:lnTo>
                  <a:pt x="137007" y="386080"/>
                </a:lnTo>
                <a:lnTo>
                  <a:pt x="139585" y="388556"/>
                </a:lnTo>
                <a:lnTo>
                  <a:pt x="267906" y="388556"/>
                </a:lnTo>
                <a:lnTo>
                  <a:pt x="267296" y="386080"/>
                </a:lnTo>
                <a:lnTo>
                  <a:pt x="266992" y="384810"/>
                </a:lnTo>
                <a:lnTo>
                  <a:pt x="273215" y="383540"/>
                </a:lnTo>
                <a:lnTo>
                  <a:pt x="271449" y="383540"/>
                </a:lnTo>
                <a:lnTo>
                  <a:pt x="274535" y="381000"/>
                </a:lnTo>
                <a:lnTo>
                  <a:pt x="274243" y="381000"/>
                </a:lnTo>
                <a:lnTo>
                  <a:pt x="274878" y="379730"/>
                </a:lnTo>
                <a:lnTo>
                  <a:pt x="275501" y="378460"/>
                </a:lnTo>
                <a:lnTo>
                  <a:pt x="275640" y="382270"/>
                </a:lnTo>
                <a:lnTo>
                  <a:pt x="283108" y="386080"/>
                </a:lnTo>
                <a:lnTo>
                  <a:pt x="288836" y="382270"/>
                </a:lnTo>
                <a:lnTo>
                  <a:pt x="288594" y="381000"/>
                </a:lnTo>
                <a:lnTo>
                  <a:pt x="284226" y="381000"/>
                </a:lnTo>
                <a:lnTo>
                  <a:pt x="284124" y="378460"/>
                </a:lnTo>
                <a:lnTo>
                  <a:pt x="284073" y="377190"/>
                </a:lnTo>
                <a:lnTo>
                  <a:pt x="287642" y="375920"/>
                </a:lnTo>
                <a:lnTo>
                  <a:pt x="287858" y="375920"/>
                </a:lnTo>
                <a:lnTo>
                  <a:pt x="287553" y="377190"/>
                </a:lnTo>
                <a:lnTo>
                  <a:pt x="288975" y="375920"/>
                </a:lnTo>
                <a:lnTo>
                  <a:pt x="290398" y="374650"/>
                </a:lnTo>
                <a:lnTo>
                  <a:pt x="295922" y="378460"/>
                </a:lnTo>
                <a:lnTo>
                  <a:pt x="295084" y="373380"/>
                </a:lnTo>
                <a:lnTo>
                  <a:pt x="298488" y="375589"/>
                </a:lnTo>
                <a:lnTo>
                  <a:pt x="298196" y="373380"/>
                </a:lnTo>
                <a:lnTo>
                  <a:pt x="301828" y="372110"/>
                </a:lnTo>
                <a:lnTo>
                  <a:pt x="302196" y="370840"/>
                </a:lnTo>
                <a:lnTo>
                  <a:pt x="303568" y="368300"/>
                </a:lnTo>
                <a:lnTo>
                  <a:pt x="304939" y="365760"/>
                </a:lnTo>
                <a:lnTo>
                  <a:pt x="306997" y="367030"/>
                </a:lnTo>
                <a:lnTo>
                  <a:pt x="310235" y="367030"/>
                </a:lnTo>
                <a:lnTo>
                  <a:pt x="307873" y="365760"/>
                </a:lnTo>
                <a:lnTo>
                  <a:pt x="305511" y="364490"/>
                </a:lnTo>
                <a:lnTo>
                  <a:pt x="308089" y="363220"/>
                </a:lnTo>
                <a:lnTo>
                  <a:pt x="311099" y="367030"/>
                </a:lnTo>
                <a:lnTo>
                  <a:pt x="313626" y="363220"/>
                </a:lnTo>
                <a:lnTo>
                  <a:pt x="315302" y="360680"/>
                </a:lnTo>
                <a:lnTo>
                  <a:pt x="316611" y="362851"/>
                </a:lnTo>
                <a:lnTo>
                  <a:pt x="316280" y="363067"/>
                </a:lnTo>
                <a:lnTo>
                  <a:pt x="316153" y="363715"/>
                </a:lnTo>
                <a:lnTo>
                  <a:pt x="317436" y="365074"/>
                </a:lnTo>
                <a:lnTo>
                  <a:pt x="317360" y="363867"/>
                </a:lnTo>
                <a:lnTo>
                  <a:pt x="317144" y="363143"/>
                </a:lnTo>
                <a:lnTo>
                  <a:pt x="317042" y="363004"/>
                </a:lnTo>
                <a:lnTo>
                  <a:pt x="317957" y="361950"/>
                </a:lnTo>
                <a:lnTo>
                  <a:pt x="320649" y="361950"/>
                </a:lnTo>
                <a:lnTo>
                  <a:pt x="321589" y="363220"/>
                </a:lnTo>
                <a:lnTo>
                  <a:pt x="320725" y="361950"/>
                </a:lnTo>
                <a:lnTo>
                  <a:pt x="320941" y="361950"/>
                </a:lnTo>
                <a:lnTo>
                  <a:pt x="320217" y="361200"/>
                </a:lnTo>
                <a:lnTo>
                  <a:pt x="319862" y="360680"/>
                </a:lnTo>
                <a:lnTo>
                  <a:pt x="318998" y="359410"/>
                </a:lnTo>
                <a:lnTo>
                  <a:pt x="323126" y="356870"/>
                </a:lnTo>
                <a:lnTo>
                  <a:pt x="323964" y="355600"/>
                </a:lnTo>
                <a:lnTo>
                  <a:pt x="324802" y="354330"/>
                </a:lnTo>
                <a:lnTo>
                  <a:pt x="325640" y="353060"/>
                </a:lnTo>
                <a:lnTo>
                  <a:pt x="329133" y="359410"/>
                </a:lnTo>
                <a:lnTo>
                  <a:pt x="328828" y="353060"/>
                </a:lnTo>
                <a:lnTo>
                  <a:pt x="328764" y="351790"/>
                </a:lnTo>
                <a:lnTo>
                  <a:pt x="328701" y="350520"/>
                </a:lnTo>
                <a:lnTo>
                  <a:pt x="333946" y="354330"/>
                </a:lnTo>
                <a:lnTo>
                  <a:pt x="331533" y="350520"/>
                </a:lnTo>
                <a:lnTo>
                  <a:pt x="334721" y="349250"/>
                </a:lnTo>
                <a:lnTo>
                  <a:pt x="337921" y="347980"/>
                </a:lnTo>
                <a:lnTo>
                  <a:pt x="337210" y="346710"/>
                </a:lnTo>
                <a:lnTo>
                  <a:pt x="335788" y="344170"/>
                </a:lnTo>
                <a:lnTo>
                  <a:pt x="337820" y="342900"/>
                </a:lnTo>
                <a:lnTo>
                  <a:pt x="340512" y="345440"/>
                </a:lnTo>
                <a:lnTo>
                  <a:pt x="342099" y="346710"/>
                </a:lnTo>
                <a:lnTo>
                  <a:pt x="341947" y="344170"/>
                </a:lnTo>
                <a:lnTo>
                  <a:pt x="344614" y="345440"/>
                </a:lnTo>
                <a:lnTo>
                  <a:pt x="346062" y="344170"/>
                </a:lnTo>
                <a:lnTo>
                  <a:pt x="348970" y="341630"/>
                </a:lnTo>
                <a:lnTo>
                  <a:pt x="350608" y="340360"/>
                </a:lnTo>
                <a:lnTo>
                  <a:pt x="352247" y="339090"/>
                </a:lnTo>
                <a:lnTo>
                  <a:pt x="351383" y="334010"/>
                </a:lnTo>
                <a:lnTo>
                  <a:pt x="353542" y="335280"/>
                </a:lnTo>
                <a:lnTo>
                  <a:pt x="353123" y="334010"/>
                </a:lnTo>
                <a:lnTo>
                  <a:pt x="354406" y="331470"/>
                </a:lnTo>
                <a:lnTo>
                  <a:pt x="352183" y="331470"/>
                </a:lnTo>
                <a:lnTo>
                  <a:pt x="353479" y="330200"/>
                </a:lnTo>
                <a:lnTo>
                  <a:pt x="350202" y="327660"/>
                </a:lnTo>
                <a:lnTo>
                  <a:pt x="354164" y="327660"/>
                </a:lnTo>
                <a:lnTo>
                  <a:pt x="354876" y="323850"/>
                </a:lnTo>
                <a:lnTo>
                  <a:pt x="355879" y="323850"/>
                </a:lnTo>
                <a:lnTo>
                  <a:pt x="356603" y="325120"/>
                </a:lnTo>
                <a:lnTo>
                  <a:pt x="356603" y="325462"/>
                </a:lnTo>
                <a:lnTo>
                  <a:pt x="356362" y="325767"/>
                </a:lnTo>
                <a:lnTo>
                  <a:pt x="356069" y="326212"/>
                </a:lnTo>
                <a:lnTo>
                  <a:pt x="355815" y="326999"/>
                </a:lnTo>
                <a:lnTo>
                  <a:pt x="356412" y="326529"/>
                </a:lnTo>
                <a:lnTo>
                  <a:pt x="356603" y="326021"/>
                </a:lnTo>
                <a:lnTo>
                  <a:pt x="356616" y="326390"/>
                </a:lnTo>
                <a:lnTo>
                  <a:pt x="357657" y="325120"/>
                </a:lnTo>
                <a:lnTo>
                  <a:pt x="358990" y="326390"/>
                </a:lnTo>
                <a:lnTo>
                  <a:pt x="358876" y="325120"/>
                </a:lnTo>
                <a:lnTo>
                  <a:pt x="358736" y="323850"/>
                </a:lnTo>
                <a:lnTo>
                  <a:pt x="358317" y="320040"/>
                </a:lnTo>
                <a:lnTo>
                  <a:pt x="358038" y="317500"/>
                </a:lnTo>
                <a:lnTo>
                  <a:pt x="353809" y="320040"/>
                </a:lnTo>
                <a:lnTo>
                  <a:pt x="352209" y="318770"/>
                </a:lnTo>
                <a:lnTo>
                  <a:pt x="352653" y="316230"/>
                </a:lnTo>
                <a:lnTo>
                  <a:pt x="354228" y="314960"/>
                </a:lnTo>
                <a:lnTo>
                  <a:pt x="358000" y="316230"/>
                </a:lnTo>
                <a:lnTo>
                  <a:pt x="357251" y="314960"/>
                </a:lnTo>
                <a:lnTo>
                  <a:pt x="355739" y="312420"/>
                </a:lnTo>
                <a:lnTo>
                  <a:pt x="356743" y="309880"/>
                </a:lnTo>
                <a:lnTo>
                  <a:pt x="359435" y="311150"/>
                </a:lnTo>
                <a:lnTo>
                  <a:pt x="361010" y="309880"/>
                </a:lnTo>
                <a:lnTo>
                  <a:pt x="360032" y="311150"/>
                </a:lnTo>
                <a:lnTo>
                  <a:pt x="364515" y="317500"/>
                </a:lnTo>
                <a:lnTo>
                  <a:pt x="367728" y="313690"/>
                </a:lnTo>
                <a:lnTo>
                  <a:pt x="366433" y="316230"/>
                </a:lnTo>
                <a:lnTo>
                  <a:pt x="367398" y="318770"/>
                </a:lnTo>
                <a:lnTo>
                  <a:pt x="367144" y="320040"/>
                </a:lnTo>
                <a:lnTo>
                  <a:pt x="367969" y="318770"/>
                </a:lnTo>
                <a:lnTo>
                  <a:pt x="368642" y="318770"/>
                </a:lnTo>
                <a:lnTo>
                  <a:pt x="368909" y="321310"/>
                </a:lnTo>
                <a:lnTo>
                  <a:pt x="370560" y="317500"/>
                </a:lnTo>
                <a:lnTo>
                  <a:pt x="367804" y="318770"/>
                </a:lnTo>
                <a:lnTo>
                  <a:pt x="369976" y="314960"/>
                </a:lnTo>
                <a:lnTo>
                  <a:pt x="372783" y="317500"/>
                </a:lnTo>
                <a:lnTo>
                  <a:pt x="374548" y="317500"/>
                </a:lnTo>
                <a:lnTo>
                  <a:pt x="377558" y="314960"/>
                </a:lnTo>
                <a:lnTo>
                  <a:pt x="370535" y="314960"/>
                </a:lnTo>
                <a:lnTo>
                  <a:pt x="371081" y="313690"/>
                </a:lnTo>
                <a:lnTo>
                  <a:pt x="370103" y="309880"/>
                </a:lnTo>
                <a:lnTo>
                  <a:pt x="369773" y="308610"/>
                </a:lnTo>
                <a:lnTo>
                  <a:pt x="364744" y="308610"/>
                </a:lnTo>
                <a:lnTo>
                  <a:pt x="370370" y="301561"/>
                </a:lnTo>
                <a:lnTo>
                  <a:pt x="370446" y="302260"/>
                </a:lnTo>
                <a:lnTo>
                  <a:pt x="372630" y="299720"/>
                </a:lnTo>
                <a:lnTo>
                  <a:pt x="372884" y="299415"/>
                </a:lnTo>
                <a:lnTo>
                  <a:pt x="372694" y="298450"/>
                </a:lnTo>
                <a:lnTo>
                  <a:pt x="373126" y="297180"/>
                </a:lnTo>
                <a:lnTo>
                  <a:pt x="373557" y="295910"/>
                </a:lnTo>
                <a:lnTo>
                  <a:pt x="376301" y="295910"/>
                </a:lnTo>
                <a:lnTo>
                  <a:pt x="376821" y="295452"/>
                </a:lnTo>
                <a:lnTo>
                  <a:pt x="377240" y="292100"/>
                </a:lnTo>
                <a:lnTo>
                  <a:pt x="378256" y="292100"/>
                </a:lnTo>
                <a:lnTo>
                  <a:pt x="378498" y="290830"/>
                </a:lnTo>
                <a:lnTo>
                  <a:pt x="378739" y="289560"/>
                </a:lnTo>
                <a:lnTo>
                  <a:pt x="379984" y="289560"/>
                </a:lnTo>
                <a:lnTo>
                  <a:pt x="381558" y="292100"/>
                </a:lnTo>
                <a:lnTo>
                  <a:pt x="384949" y="292100"/>
                </a:lnTo>
                <a:lnTo>
                  <a:pt x="384327" y="294640"/>
                </a:lnTo>
                <a:lnTo>
                  <a:pt x="385089" y="293370"/>
                </a:lnTo>
                <a:lnTo>
                  <a:pt x="387197" y="288290"/>
                </a:lnTo>
                <a:lnTo>
                  <a:pt x="387718" y="287020"/>
                </a:lnTo>
                <a:lnTo>
                  <a:pt x="383476" y="288290"/>
                </a:lnTo>
                <a:lnTo>
                  <a:pt x="384695" y="285750"/>
                </a:lnTo>
                <a:lnTo>
                  <a:pt x="382612" y="285750"/>
                </a:lnTo>
                <a:lnTo>
                  <a:pt x="378231" y="289560"/>
                </a:lnTo>
                <a:lnTo>
                  <a:pt x="379984" y="284480"/>
                </a:lnTo>
                <a:lnTo>
                  <a:pt x="380606" y="284480"/>
                </a:lnTo>
                <a:lnTo>
                  <a:pt x="379971" y="281940"/>
                </a:lnTo>
                <a:lnTo>
                  <a:pt x="379641" y="280670"/>
                </a:lnTo>
                <a:lnTo>
                  <a:pt x="382003" y="279400"/>
                </a:lnTo>
                <a:lnTo>
                  <a:pt x="381139" y="279400"/>
                </a:lnTo>
                <a:lnTo>
                  <a:pt x="380657" y="278130"/>
                </a:lnTo>
                <a:lnTo>
                  <a:pt x="382244" y="278130"/>
                </a:lnTo>
                <a:lnTo>
                  <a:pt x="383057" y="276860"/>
                </a:lnTo>
                <a:lnTo>
                  <a:pt x="384365" y="276860"/>
                </a:lnTo>
                <a:lnTo>
                  <a:pt x="385508" y="273050"/>
                </a:lnTo>
                <a:lnTo>
                  <a:pt x="382905" y="273050"/>
                </a:lnTo>
                <a:lnTo>
                  <a:pt x="383374" y="270510"/>
                </a:lnTo>
                <a:lnTo>
                  <a:pt x="384352" y="270510"/>
                </a:lnTo>
                <a:lnTo>
                  <a:pt x="386003" y="271780"/>
                </a:lnTo>
                <a:lnTo>
                  <a:pt x="386727" y="270510"/>
                </a:lnTo>
                <a:lnTo>
                  <a:pt x="387451" y="269240"/>
                </a:lnTo>
                <a:lnTo>
                  <a:pt x="388099" y="266700"/>
                </a:lnTo>
                <a:lnTo>
                  <a:pt x="388759" y="264160"/>
                </a:lnTo>
                <a:lnTo>
                  <a:pt x="391210" y="262890"/>
                </a:lnTo>
                <a:lnTo>
                  <a:pt x="390779" y="259930"/>
                </a:lnTo>
                <a:lnTo>
                  <a:pt x="390563" y="259969"/>
                </a:lnTo>
                <a:lnTo>
                  <a:pt x="390283" y="262890"/>
                </a:lnTo>
                <a:lnTo>
                  <a:pt x="388543" y="260350"/>
                </a:lnTo>
                <a:lnTo>
                  <a:pt x="390563" y="259969"/>
                </a:lnTo>
                <a:lnTo>
                  <a:pt x="390652" y="259080"/>
                </a:lnTo>
                <a:lnTo>
                  <a:pt x="390779" y="259930"/>
                </a:lnTo>
                <a:lnTo>
                  <a:pt x="395312" y="259080"/>
                </a:lnTo>
                <a:close/>
              </a:path>
              <a:path w="405764" h="402590">
                <a:moveTo>
                  <a:pt x="399415" y="216852"/>
                </a:moveTo>
                <a:lnTo>
                  <a:pt x="396811" y="215900"/>
                </a:lnTo>
                <a:lnTo>
                  <a:pt x="396824" y="216115"/>
                </a:lnTo>
                <a:lnTo>
                  <a:pt x="398792" y="217170"/>
                </a:lnTo>
                <a:lnTo>
                  <a:pt x="399415" y="216852"/>
                </a:lnTo>
                <a:close/>
              </a:path>
              <a:path w="405764" h="402590">
                <a:moveTo>
                  <a:pt x="400100" y="224205"/>
                </a:moveTo>
                <a:lnTo>
                  <a:pt x="398780" y="223786"/>
                </a:lnTo>
                <a:lnTo>
                  <a:pt x="399402" y="224790"/>
                </a:lnTo>
                <a:lnTo>
                  <a:pt x="400100" y="224205"/>
                </a:lnTo>
                <a:close/>
              </a:path>
              <a:path w="405764" h="402590">
                <a:moveTo>
                  <a:pt x="402526" y="229870"/>
                </a:moveTo>
                <a:lnTo>
                  <a:pt x="400672" y="227330"/>
                </a:lnTo>
                <a:lnTo>
                  <a:pt x="397903" y="223520"/>
                </a:lnTo>
                <a:lnTo>
                  <a:pt x="398780" y="223786"/>
                </a:lnTo>
                <a:lnTo>
                  <a:pt x="397040" y="220980"/>
                </a:lnTo>
                <a:lnTo>
                  <a:pt x="396824" y="216115"/>
                </a:lnTo>
                <a:lnTo>
                  <a:pt x="396417" y="215900"/>
                </a:lnTo>
                <a:lnTo>
                  <a:pt x="400951" y="214630"/>
                </a:lnTo>
                <a:lnTo>
                  <a:pt x="399427" y="212090"/>
                </a:lnTo>
                <a:lnTo>
                  <a:pt x="397141" y="208280"/>
                </a:lnTo>
                <a:lnTo>
                  <a:pt x="395478" y="207010"/>
                </a:lnTo>
                <a:lnTo>
                  <a:pt x="390461" y="214630"/>
                </a:lnTo>
                <a:lnTo>
                  <a:pt x="395008" y="212090"/>
                </a:lnTo>
                <a:lnTo>
                  <a:pt x="389661" y="218440"/>
                </a:lnTo>
                <a:lnTo>
                  <a:pt x="391020" y="219710"/>
                </a:lnTo>
                <a:lnTo>
                  <a:pt x="394970" y="219710"/>
                </a:lnTo>
                <a:lnTo>
                  <a:pt x="393128" y="223520"/>
                </a:lnTo>
                <a:lnTo>
                  <a:pt x="391312" y="220980"/>
                </a:lnTo>
                <a:lnTo>
                  <a:pt x="390931" y="223520"/>
                </a:lnTo>
                <a:lnTo>
                  <a:pt x="392620" y="223520"/>
                </a:lnTo>
                <a:lnTo>
                  <a:pt x="391020" y="227330"/>
                </a:lnTo>
                <a:lnTo>
                  <a:pt x="391680" y="228600"/>
                </a:lnTo>
                <a:lnTo>
                  <a:pt x="389686" y="228600"/>
                </a:lnTo>
                <a:lnTo>
                  <a:pt x="386791" y="224790"/>
                </a:lnTo>
                <a:lnTo>
                  <a:pt x="385292" y="228600"/>
                </a:lnTo>
                <a:lnTo>
                  <a:pt x="390499" y="229870"/>
                </a:lnTo>
                <a:lnTo>
                  <a:pt x="389470" y="232410"/>
                </a:lnTo>
                <a:lnTo>
                  <a:pt x="386702" y="229870"/>
                </a:lnTo>
                <a:lnTo>
                  <a:pt x="387477" y="232410"/>
                </a:lnTo>
                <a:lnTo>
                  <a:pt x="384975" y="231140"/>
                </a:lnTo>
                <a:lnTo>
                  <a:pt x="383095" y="232410"/>
                </a:lnTo>
                <a:lnTo>
                  <a:pt x="382917" y="228600"/>
                </a:lnTo>
                <a:lnTo>
                  <a:pt x="377596" y="232410"/>
                </a:lnTo>
                <a:lnTo>
                  <a:pt x="384162" y="236220"/>
                </a:lnTo>
                <a:lnTo>
                  <a:pt x="385114" y="240030"/>
                </a:lnTo>
                <a:lnTo>
                  <a:pt x="384187" y="240030"/>
                </a:lnTo>
                <a:lnTo>
                  <a:pt x="385406" y="241300"/>
                </a:lnTo>
                <a:lnTo>
                  <a:pt x="385191" y="242570"/>
                </a:lnTo>
                <a:lnTo>
                  <a:pt x="385165" y="243840"/>
                </a:lnTo>
                <a:lnTo>
                  <a:pt x="383324" y="246380"/>
                </a:lnTo>
                <a:lnTo>
                  <a:pt x="383311" y="241300"/>
                </a:lnTo>
                <a:lnTo>
                  <a:pt x="381647" y="241300"/>
                </a:lnTo>
                <a:lnTo>
                  <a:pt x="381457" y="242570"/>
                </a:lnTo>
                <a:lnTo>
                  <a:pt x="381050" y="243840"/>
                </a:lnTo>
                <a:lnTo>
                  <a:pt x="380771" y="245110"/>
                </a:lnTo>
                <a:lnTo>
                  <a:pt x="380377" y="245110"/>
                </a:lnTo>
                <a:lnTo>
                  <a:pt x="380796" y="246380"/>
                </a:lnTo>
                <a:lnTo>
                  <a:pt x="381000" y="247650"/>
                </a:lnTo>
                <a:lnTo>
                  <a:pt x="379603" y="247650"/>
                </a:lnTo>
                <a:lnTo>
                  <a:pt x="378244" y="246380"/>
                </a:lnTo>
                <a:lnTo>
                  <a:pt x="376643" y="245110"/>
                </a:lnTo>
                <a:lnTo>
                  <a:pt x="375488" y="245110"/>
                </a:lnTo>
                <a:lnTo>
                  <a:pt x="378002" y="250190"/>
                </a:lnTo>
                <a:lnTo>
                  <a:pt x="376415" y="248920"/>
                </a:lnTo>
                <a:lnTo>
                  <a:pt x="374142" y="252730"/>
                </a:lnTo>
                <a:lnTo>
                  <a:pt x="373672" y="248920"/>
                </a:lnTo>
                <a:lnTo>
                  <a:pt x="372770" y="255270"/>
                </a:lnTo>
                <a:lnTo>
                  <a:pt x="394944" y="255270"/>
                </a:lnTo>
                <a:lnTo>
                  <a:pt x="394703" y="252730"/>
                </a:lnTo>
                <a:lnTo>
                  <a:pt x="394462" y="250190"/>
                </a:lnTo>
                <a:lnTo>
                  <a:pt x="394398" y="247650"/>
                </a:lnTo>
                <a:lnTo>
                  <a:pt x="394462" y="246380"/>
                </a:lnTo>
                <a:lnTo>
                  <a:pt x="394665" y="242570"/>
                </a:lnTo>
                <a:lnTo>
                  <a:pt x="389013" y="242570"/>
                </a:lnTo>
                <a:lnTo>
                  <a:pt x="394322" y="240030"/>
                </a:lnTo>
                <a:lnTo>
                  <a:pt x="391502" y="239268"/>
                </a:lnTo>
                <a:lnTo>
                  <a:pt x="391795" y="238760"/>
                </a:lnTo>
                <a:lnTo>
                  <a:pt x="394677" y="233680"/>
                </a:lnTo>
                <a:lnTo>
                  <a:pt x="395338" y="238760"/>
                </a:lnTo>
                <a:lnTo>
                  <a:pt x="395300" y="236220"/>
                </a:lnTo>
                <a:lnTo>
                  <a:pt x="398627" y="233680"/>
                </a:lnTo>
                <a:lnTo>
                  <a:pt x="396659" y="241300"/>
                </a:lnTo>
                <a:lnTo>
                  <a:pt x="401269" y="238760"/>
                </a:lnTo>
                <a:lnTo>
                  <a:pt x="401701" y="234950"/>
                </a:lnTo>
                <a:lnTo>
                  <a:pt x="399846" y="233680"/>
                </a:lnTo>
                <a:lnTo>
                  <a:pt x="397979" y="232410"/>
                </a:lnTo>
                <a:lnTo>
                  <a:pt x="396125" y="231140"/>
                </a:lnTo>
                <a:lnTo>
                  <a:pt x="397916" y="228600"/>
                </a:lnTo>
                <a:lnTo>
                  <a:pt x="398805" y="227330"/>
                </a:lnTo>
                <a:lnTo>
                  <a:pt x="402526" y="229870"/>
                </a:lnTo>
                <a:close/>
              </a:path>
              <a:path w="405764" h="402590">
                <a:moveTo>
                  <a:pt x="402932" y="215900"/>
                </a:moveTo>
                <a:lnTo>
                  <a:pt x="402780" y="215112"/>
                </a:lnTo>
                <a:lnTo>
                  <a:pt x="399415" y="216852"/>
                </a:lnTo>
                <a:lnTo>
                  <a:pt x="400291" y="217170"/>
                </a:lnTo>
                <a:lnTo>
                  <a:pt x="402120" y="217170"/>
                </a:lnTo>
                <a:lnTo>
                  <a:pt x="402932" y="215900"/>
                </a:lnTo>
                <a:close/>
              </a:path>
              <a:path w="405764" h="402590">
                <a:moveTo>
                  <a:pt x="403720" y="214630"/>
                </a:moveTo>
                <a:lnTo>
                  <a:pt x="401510" y="212090"/>
                </a:lnTo>
                <a:lnTo>
                  <a:pt x="402450" y="213360"/>
                </a:lnTo>
                <a:lnTo>
                  <a:pt x="402780" y="215112"/>
                </a:lnTo>
                <a:lnTo>
                  <a:pt x="403720" y="214630"/>
                </a:lnTo>
                <a:close/>
              </a:path>
              <a:path w="405764" h="402590">
                <a:moveTo>
                  <a:pt x="405561" y="219710"/>
                </a:moveTo>
                <a:lnTo>
                  <a:pt x="400100" y="224205"/>
                </a:lnTo>
                <a:lnTo>
                  <a:pt x="401980" y="224790"/>
                </a:lnTo>
                <a:lnTo>
                  <a:pt x="403364" y="226060"/>
                </a:lnTo>
                <a:lnTo>
                  <a:pt x="402780" y="227330"/>
                </a:lnTo>
                <a:lnTo>
                  <a:pt x="402869" y="228600"/>
                </a:lnTo>
                <a:lnTo>
                  <a:pt x="403733" y="228600"/>
                </a:lnTo>
                <a:lnTo>
                  <a:pt x="405561" y="219710"/>
                </a:lnTo>
                <a:close/>
              </a:path>
            </a:pathLst>
          </a:custGeom>
          <a:solidFill>
            <a:srgbClr val="872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pc="20"/>
              <a:t>教育部</a:t>
            </a:r>
            <a:r>
              <a:rPr dirty="0" spc="25"/>
              <a:t> </a:t>
            </a:r>
            <a:r>
              <a:rPr dirty="0" spc="459"/>
              <a:t>關心</a:t>
            </a:r>
            <a:r>
              <a:rPr dirty="0" spc="285"/>
              <a:t>3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 spc="15"/>
              <a:t>廣告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77436" y="10308127"/>
            <a:ext cx="782979" cy="7829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9221001" y="10546660"/>
            <a:ext cx="497205" cy="300355"/>
          </a:xfrm>
          <a:custGeom>
            <a:avLst/>
            <a:gdLst/>
            <a:ahLst/>
            <a:cxnLst/>
            <a:rect l="l" t="t" r="r" b="b"/>
            <a:pathLst>
              <a:path w="497205" h="300354">
                <a:moveTo>
                  <a:pt x="496583" y="300003"/>
                </a:moveTo>
                <a:lnTo>
                  <a:pt x="0" y="300003"/>
                </a:lnTo>
                <a:lnTo>
                  <a:pt x="0" y="0"/>
                </a:lnTo>
                <a:lnTo>
                  <a:pt x="496583" y="0"/>
                </a:lnTo>
                <a:lnTo>
                  <a:pt x="496583" y="300003"/>
                </a:lnTo>
                <a:close/>
              </a:path>
            </a:pathLst>
          </a:custGeom>
          <a:ln w="16259">
            <a:solidFill>
              <a:srgbClr val="22181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88051" y="844558"/>
            <a:ext cx="18813780" cy="9158605"/>
            <a:chOff x="688051" y="844558"/>
            <a:chExt cx="18813780" cy="9158605"/>
          </a:xfrm>
        </p:grpSpPr>
        <p:sp>
          <p:nvSpPr>
            <p:cNvPr id="5" name="object 5"/>
            <p:cNvSpPr/>
            <p:nvPr/>
          </p:nvSpPr>
          <p:spPr>
            <a:xfrm>
              <a:off x="688051" y="844564"/>
              <a:ext cx="18813780" cy="9158605"/>
            </a:xfrm>
            <a:custGeom>
              <a:avLst/>
              <a:gdLst/>
              <a:ahLst/>
              <a:cxnLst/>
              <a:rect l="l" t="t" r="r" b="b"/>
              <a:pathLst>
                <a:path w="18813780" h="9158605">
                  <a:moveTo>
                    <a:pt x="18338545" y="0"/>
                  </a:moveTo>
                  <a:lnTo>
                    <a:pt x="475147" y="0"/>
                  </a:lnTo>
                  <a:lnTo>
                    <a:pt x="426566" y="2453"/>
                  </a:lnTo>
                  <a:lnTo>
                    <a:pt x="379387" y="9653"/>
                  </a:lnTo>
                  <a:lnTo>
                    <a:pt x="333851" y="21361"/>
                  </a:lnTo>
                  <a:lnTo>
                    <a:pt x="290196" y="37338"/>
                  </a:lnTo>
                  <a:lnTo>
                    <a:pt x="248662" y="57346"/>
                  </a:lnTo>
                  <a:lnTo>
                    <a:pt x="209486" y="81146"/>
                  </a:lnTo>
                  <a:lnTo>
                    <a:pt x="172907" y="108499"/>
                  </a:lnTo>
                  <a:lnTo>
                    <a:pt x="139165" y="139165"/>
                  </a:lnTo>
                  <a:lnTo>
                    <a:pt x="108499" y="172907"/>
                  </a:lnTo>
                  <a:lnTo>
                    <a:pt x="81146" y="209486"/>
                  </a:lnTo>
                  <a:lnTo>
                    <a:pt x="57346" y="248662"/>
                  </a:lnTo>
                  <a:lnTo>
                    <a:pt x="37338" y="290196"/>
                  </a:lnTo>
                  <a:lnTo>
                    <a:pt x="21361" y="333851"/>
                  </a:lnTo>
                  <a:lnTo>
                    <a:pt x="9653" y="379387"/>
                  </a:lnTo>
                  <a:lnTo>
                    <a:pt x="2453" y="426566"/>
                  </a:lnTo>
                  <a:lnTo>
                    <a:pt x="0" y="475147"/>
                  </a:lnTo>
                  <a:lnTo>
                    <a:pt x="0" y="8683237"/>
                  </a:lnTo>
                  <a:lnTo>
                    <a:pt x="2453" y="8731819"/>
                  </a:lnTo>
                  <a:lnTo>
                    <a:pt x="9653" y="8778997"/>
                  </a:lnTo>
                  <a:lnTo>
                    <a:pt x="21361" y="8824533"/>
                  </a:lnTo>
                  <a:lnTo>
                    <a:pt x="37338" y="8868188"/>
                  </a:lnTo>
                  <a:lnTo>
                    <a:pt x="57346" y="8909722"/>
                  </a:lnTo>
                  <a:lnTo>
                    <a:pt x="81146" y="8948898"/>
                  </a:lnTo>
                  <a:lnTo>
                    <a:pt x="108499" y="8985477"/>
                  </a:lnTo>
                  <a:lnTo>
                    <a:pt x="139165" y="9019219"/>
                  </a:lnTo>
                  <a:lnTo>
                    <a:pt x="172907" y="9049885"/>
                  </a:lnTo>
                  <a:lnTo>
                    <a:pt x="209486" y="9077238"/>
                  </a:lnTo>
                  <a:lnTo>
                    <a:pt x="248662" y="9101038"/>
                  </a:lnTo>
                  <a:lnTo>
                    <a:pt x="290196" y="9121046"/>
                  </a:lnTo>
                  <a:lnTo>
                    <a:pt x="333851" y="9137023"/>
                  </a:lnTo>
                  <a:lnTo>
                    <a:pt x="379387" y="9148731"/>
                  </a:lnTo>
                  <a:lnTo>
                    <a:pt x="426566" y="9155931"/>
                  </a:lnTo>
                  <a:lnTo>
                    <a:pt x="475147" y="9158385"/>
                  </a:lnTo>
                  <a:lnTo>
                    <a:pt x="18338545" y="9158385"/>
                  </a:lnTo>
                  <a:lnTo>
                    <a:pt x="18387126" y="9155931"/>
                  </a:lnTo>
                  <a:lnTo>
                    <a:pt x="18434304" y="9148731"/>
                  </a:lnTo>
                  <a:lnTo>
                    <a:pt x="18479840" y="9137023"/>
                  </a:lnTo>
                  <a:lnTo>
                    <a:pt x="18523494" y="9121046"/>
                  </a:lnTo>
                  <a:lnTo>
                    <a:pt x="18565028" y="9101038"/>
                  </a:lnTo>
                  <a:lnTo>
                    <a:pt x="18604202" y="9077238"/>
                  </a:lnTo>
                  <a:lnTo>
                    <a:pt x="18640780" y="9049885"/>
                  </a:lnTo>
                  <a:lnTo>
                    <a:pt x="18674520" y="9019219"/>
                  </a:lnTo>
                  <a:lnTo>
                    <a:pt x="18705186" y="8985477"/>
                  </a:lnTo>
                  <a:lnTo>
                    <a:pt x="18732537" y="8948898"/>
                  </a:lnTo>
                  <a:lnTo>
                    <a:pt x="18756336" y="8909722"/>
                  </a:lnTo>
                  <a:lnTo>
                    <a:pt x="18776343" y="8868188"/>
                  </a:lnTo>
                  <a:lnTo>
                    <a:pt x="18792320" y="8824533"/>
                  </a:lnTo>
                  <a:lnTo>
                    <a:pt x="18804027" y="8778997"/>
                  </a:lnTo>
                  <a:lnTo>
                    <a:pt x="18811227" y="8731819"/>
                  </a:lnTo>
                  <a:lnTo>
                    <a:pt x="18813680" y="8683237"/>
                  </a:lnTo>
                  <a:lnTo>
                    <a:pt x="18813680" y="475147"/>
                  </a:lnTo>
                  <a:lnTo>
                    <a:pt x="18811227" y="426566"/>
                  </a:lnTo>
                  <a:lnTo>
                    <a:pt x="18804027" y="379387"/>
                  </a:lnTo>
                  <a:lnTo>
                    <a:pt x="18792320" y="333851"/>
                  </a:lnTo>
                  <a:lnTo>
                    <a:pt x="18776343" y="290196"/>
                  </a:lnTo>
                  <a:lnTo>
                    <a:pt x="18756336" y="248662"/>
                  </a:lnTo>
                  <a:lnTo>
                    <a:pt x="18732537" y="209486"/>
                  </a:lnTo>
                  <a:lnTo>
                    <a:pt x="18705186" y="172907"/>
                  </a:lnTo>
                  <a:lnTo>
                    <a:pt x="18674520" y="139165"/>
                  </a:lnTo>
                  <a:lnTo>
                    <a:pt x="18640780" y="108499"/>
                  </a:lnTo>
                  <a:lnTo>
                    <a:pt x="18604202" y="81146"/>
                  </a:lnTo>
                  <a:lnTo>
                    <a:pt x="18565028" y="57346"/>
                  </a:lnTo>
                  <a:lnTo>
                    <a:pt x="18523494" y="37338"/>
                  </a:lnTo>
                  <a:lnTo>
                    <a:pt x="18479840" y="21361"/>
                  </a:lnTo>
                  <a:lnTo>
                    <a:pt x="18434304" y="9653"/>
                  </a:lnTo>
                  <a:lnTo>
                    <a:pt x="18387126" y="2453"/>
                  </a:lnTo>
                  <a:lnTo>
                    <a:pt x="18338545" y="0"/>
                  </a:lnTo>
                  <a:close/>
                </a:path>
              </a:pathLst>
            </a:custGeom>
            <a:solidFill>
              <a:srgbClr val="FCF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8051" y="844558"/>
              <a:ext cx="18813780" cy="2602230"/>
            </a:xfrm>
            <a:custGeom>
              <a:avLst/>
              <a:gdLst/>
              <a:ahLst/>
              <a:cxnLst/>
              <a:rect l="l" t="t" r="r" b="b"/>
              <a:pathLst>
                <a:path w="18813780" h="2602229">
                  <a:moveTo>
                    <a:pt x="18338545" y="0"/>
                  </a:moveTo>
                  <a:lnTo>
                    <a:pt x="475147" y="0"/>
                  </a:lnTo>
                  <a:lnTo>
                    <a:pt x="426566" y="2453"/>
                  </a:lnTo>
                  <a:lnTo>
                    <a:pt x="379387" y="9653"/>
                  </a:lnTo>
                  <a:lnTo>
                    <a:pt x="333851" y="21361"/>
                  </a:lnTo>
                  <a:lnTo>
                    <a:pt x="290196" y="37338"/>
                  </a:lnTo>
                  <a:lnTo>
                    <a:pt x="248662" y="57346"/>
                  </a:lnTo>
                  <a:lnTo>
                    <a:pt x="209486" y="81146"/>
                  </a:lnTo>
                  <a:lnTo>
                    <a:pt x="172907" y="108499"/>
                  </a:lnTo>
                  <a:lnTo>
                    <a:pt x="139165" y="139165"/>
                  </a:lnTo>
                  <a:lnTo>
                    <a:pt x="108499" y="172907"/>
                  </a:lnTo>
                  <a:lnTo>
                    <a:pt x="81146" y="209486"/>
                  </a:lnTo>
                  <a:lnTo>
                    <a:pt x="57346" y="248662"/>
                  </a:lnTo>
                  <a:lnTo>
                    <a:pt x="37338" y="290196"/>
                  </a:lnTo>
                  <a:lnTo>
                    <a:pt x="21361" y="333851"/>
                  </a:lnTo>
                  <a:lnTo>
                    <a:pt x="9653" y="379387"/>
                  </a:lnTo>
                  <a:lnTo>
                    <a:pt x="2453" y="426566"/>
                  </a:lnTo>
                  <a:lnTo>
                    <a:pt x="0" y="475147"/>
                  </a:lnTo>
                  <a:lnTo>
                    <a:pt x="0" y="2602123"/>
                  </a:lnTo>
                  <a:lnTo>
                    <a:pt x="18813680" y="2602123"/>
                  </a:lnTo>
                  <a:lnTo>
                    <a:pt x="18813680" y="475147"/>
                  </a:lnTo>
                  <a:lnTo>
                    <a:pt x="18811227" y="426566"/>
                  </a:lnTo>
                  <a:lnTo>
                    <a:pt x="18804027" y="379387"/>
                  </a:lnTo>
                  <a:lnTo>
                    <a:pt x="18792320" y="333851"/>
                  </a:lnTo>
                  <a:lnTo>
                    <a:pt x="18776343" y="290196"/>
                  </a:lnTo>
                  <a:lnTo>
                    <a:pt x="18756336" y="248662"/>
                  </a:lnTo>
                  <a:lnTo>
                    <a:pt x="18732537" y="209486"/>
                  </a:lnTo>
                  <a:lnTo>
                    <a:pt x="18705186" y="172907"/>
                  </a:lnTo>
                  <a:lnTo>
                    <a:pt x="18674520" y="139165"/>
                  </a:lnTo>
                  <a:lnTo>
                    <a:pt x="18640780" y="108499"/>
                  </a:lnTo>
                  <a:lnTo>
                    <a:pt x="18604202" y="81146"/>
                  </a:lnTo>
                  <a:lnTo>
                    <a:pt x="18565028" y="57346"/>
                  </a:lnTo>
                  <a:lnTo>
                    <a:pt x="18523494" y="37338"/>
                  </a:lnTo>
                  <a:lnTo>
                    <a:pt x="18479840" y="21361"/>
                  </a:lnTo>
                  <a:lnTo>
                    <a:pt x="18434304" y="9653"/>
                  </a:lnTo>
                  <a:lnTo>
                    <a:pt x="18387126" y="2453"/>
                  </a:lnTo>
                  <a:lnTo>
                    <a:pt x="18338545" y="0"/>
                  </a:lnTo>
                  <a:close/>
                </a:path>
              </a:pathLst>
            </a:custGeom>
            <a:solidFill>
              <a:srgbClr val="4D31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37923" y="1331651"/>
            <a:ext cx="8909050" cy="15487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0" spc="-10"/>
              <a:t>常見的詐騙手法</a:t>
            </a:r>
            <a:endParaRPr sz="10000"/>
          </a:p>
        </p:txBody>
      </p:sp>
      <p:sp>
        <p:nvSpPr>
          <p:cNvPr id="8" name="object 8"/>
          <p:cNvSpPr/>
          <p:nvPr/>
        </p:nvSpPr>
        <p:spPr>
          <a:xfrm>
            <a:off x="688051" y="844564"/>
            <a:ext cx="18813780" cy="9158605"/>
          </a:xfrm>
          <a:custGeom>
            <a:avLst/>
            <a:gdLst/>
            <a:ahLst/>
            <a:cxnLst/>
            <a:rect l="l" t="t" r="r" b="b"/>
            <a:pathLst>
              <a:path w="18813780" h="9158605">
                <a:moveTo>
                  <a:pt x="18338545" y="9158385"/>
                </a:moveTo>
                <a:lnTo>
                  <a:pt x="475147" y="9158385"/>
                </a:lnTo>
                <a:lnTo>
                  <a:pt x="426566" y="9155931"/>
                </a:lnTo>
                <a:lnTo>
                  <a:pt x="379387" y="9148731"/>
                </a:lnTo>
                <a:lnTo>
                  <a:pt x="333851" y="9137023"/>
                </a:lnTo>
                <a:lnTo>
                  <a:pt x="290196" y="9121046"/>
                </a:lnTo>
                <a:lnTo>
                  <a:pt x="248662" y="9101038"/>
                </a:lnTo>
                <a:lnTo>
                  <a:pt x="209486" y="9077238"/>
                </a:lnTo>
                <a:lnTo>
                  <a:pt x="172907" y="9049885"/>
                </a:lnTo>
                <a:lnTo>
                  <a:pt x="139165" y="9019219"/>
                </a:lnTo>
                <a:lnTo>
                  <a:pt x="108499" y="8985477"/>
                </a:lnTo>
                <a:lnTo>
                  <a:pt x="81146" y="8948898"/>
                </a:lnTo>
                <a:lnTo>
                  <a:pt x="57346" y="8909722"/>
                </a:lnTo>
                <a:lnTo>
                  <a:pt x="37338" y="8868188"/>
                </a:lnTo>
                <a:lnTo>
                  <a:pt x="21361" y="8824533"/>
                </a:lnTo>
                <a:lnTo>
                  <a:pt x="9653" y="8778997"/>
                </a:lnTo>
                <a:lnTo>
                  <a:pt x="2453" y="8731819"/>
                </a:lnTo>
                <a:lnTo>
                  <a:pt x="0" y="8683237"/>
                </a:lnTo>
                <a:lnTo>
                  <a:pt x="0" y="475147"/>
                </a:lnTo>
                <a:lnTo>
                  <a:pt x="2453" y="426566"/>
                </a:lnTo>
                <a:lnTo>
                  <a:pt x="9653" y="379387"/>
                </a:lnTo>
                <a:lnTo>
                  <a:pt x="21361" y="333851"/>
                </a:lnTo>
                <a:lnTo>
                  <a:pt x="37338" y="290196"/>
                </a:lnTo>
                <a:lnTo>
                  <a:pt x="57346" y="248662"/>
                </a:lnTo>
                <a:lnTo>
                  <a:pt x="81146" y="209486"/>
                </a:lnTo>
                <a:lnTo>
                  <a:pt x="108499" y="172907"/>
                </a:lnTo>
                <a:lnTo>
                  <a:pt x="139165" y="139165"/>
                </a:lnTo>
                <a:lnTo>
                  <a:pt x="172907" y="108499"/>
                </a:lnTo>
                <a:lnTo>
                  <a:pt x="209486" y="81146"/>
                </a:lnTo>
                <a:lnTo>
                  <a:pt x="248662" y="57346"/>
                </a:lnTo>
                <a:lnTo>
                  <a:pt x="290196" y="37338"/>
                </a:lnTo>
                <a:lnTo>
                  <a:pt x="333851" y="21361"/>
                </a:lnTo>
                <a:lnTo>
                  <a:pt x="379387" y="9653"/>
                </a:lnTo>
                <a:lnTo>
                  <a:pt x="426566" y="2453"/>
                </a:lnTo>
                <a:lnTo>
                  <a:pt x="475147" y="0"/>
                </a:lnTo>
                <a:lnTo>
                  <a:pt x="18338545" y="0"/>
                </a:lnTo>
                <a:lnTo>
                  <a:pt x="18387126" y="2453"/>
                </a:lnTo>
                <a:lnTo>
                  <a:pt x="18434304" y="9653"/>
                </a:lnTo>
                <a:lnTo>
                  <a:pt x="18479840" y="21361"/>
                </a:lnTo>
                <a:lnTo>
                  <a:pt x="18523494" y="37338"/>
                </a:lnTo>
                <a:lnTo>
                  <a:pt x="18565028" y="57346"/>
                </a:lnTo>
                <a:lnTo>
                  <a:pt x="18604202" y="81146"/>
                </a:lnTo>
                <a:lnTo>
                  <a:pt x="18640780" y="108499"/>
                </a:lnTo>
                <a:lnTo>
                  <a:pt x="18674520" y="139165"/>
                </a:lnTo>
                <a:lnTo>
                  <a:pt x="18705186" y="172907"/>
                </a:lnTo>
                <a:lnTo>
                  <a:pt x="18732537" y="209486"/>
                </a:lnTo>
                <a:lnTo>
                  <a:pt x="18756336" y="248662"/>
                </a:lnTo>
                <a:lnTo>
                  <a:pt x="18776343" y="290196"/>
                </a:lnTo>
                <a:lnTo>
                  <a:pt x="18792320" y="333851"/>
                </a:lnTo>
                <a:lnTo>
                  <a:pt x="18804027" y="379387"/>
                </a:lnTo>
                <a:lnTo>
                  <a:pt x="18811227" y="426566"/>
                </a:lnTo>
                <a:lnTo>
                  <a:pt x="18813680" y="475147"/>
                </a:lnTo>
                <a:lnTo>
                  <a:pt x="18813680" y="8683237"/>
                </a:lnTo>
                <a:lnTo>
                  <a:pt x="18811227" y="8731819"/>
                </a:lnTo>
                <a:lnTo>
                  <a:pt x="18804027" y="8778997"/>
                </a:lnTo>
                <a:lnTo>
                  <a:pt x="18792320" y="8824533"/>
                </a:lnTo>
                <a:lnTo>
                  <a:pt x="18776343" y="8868188"/>
                </a:lnTo>
                <a:lnTo>
                  <a:pt x="18756336" y="8909722"/>
                </a:lnTo>
                <a:lnTo>
                  <a:pt x="18732537" y="8948898"/>
                </a:lnTo>
                <a:lnTo>
                  <a:pt x="18705186" y="8985477"/>
                </a:lnTo>
                <a:lnTo>
                  <a:pt x="18674520" y="9019219"/>
                </a:lnTo>
                <a:lnTo>
                  <a:pt x="18640780" y="9049885"/>
                </a:lnTo>
                <a:lnTo>
                  <a:pt x="18604202" y="9077238"/>
                </a:lnTo>
                <a:lnTo>
                  <a:pt x="18565028" y="9101038"/>
                </a:lnTo>
                <a:lnTo>
                  <a:pt x="18523494" y="9121046"/>
                </a:lnTo>
                <a:lnTo>
                  <a:pt x="18479840" y="9137023"/>
                </a:lnTo>
                <a:lnTo>
                  <a:pt x="18434304" y="9148731"/>
                </a:lnTo>
                <a:lnTo>
                  <a:pt x="18387126" y="9155931"/>
                </a:lnTo>
                <a:lnTo>
                  <a:pt x="18338545" y="9158385"/>
                </a:lnTo>
                <a:close/>
              </a:path>
            </a:pathLst>
          </a:custGeom>
          <a:ln w="113085">
            <a:solidFill>
              <a:srgbClr val="4D31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84657" y="3408844"/>
            <a:ext cx="8168005" cy="2137410"/>
          </a:xfrm>
          <a:prstGeom prst="rect">
            <a:avLst/>
          </a:prstGeom>
        </p:spPr>
        <p:txBody>
          <a:bodyPr wrap="square" lIns="0" tIns="324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55"/>
              </a:spcBef>
            </a:pPr>
            <a:r>
              <a:rPr dirty="0" sz="7100" spc="20">
                <a:solidFill>
                  <a:srgbClr val="641D1B"/>
                </a:solidFill>
                <a:latin typeface="SimSun"/>
                <a:cs typeface="SimSun"/>
              </a:rPr>
              <a:t>大專校院常見的有</a:t>
            </a:r>
            <a:r>
              <a:rPr dirty="0" sz="7100" spc="20" b="1">
                <a:solidFill>
                  <a:srgbClr val="641D1B"/>
                </a:solidFill>
                <a:latin typeface="Arial"/>
                <a:cs typeface="Arial"/>
              </a:rPr>
              <a:t>…</a:t>
            </a:r>
            <a:endParaRPr sz="710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  <a:spcBef>
                <a:spcPts val="1265"/>
              </a:spcBef>
            </a:pPr>
            <a:r>
              <a:rPr dirty="0" sz="3650" spc="55">
                <a:solidFill>
                  <a:srgbClr val="221815"/>
                </a:solidFill>
                <a:latin typeface="SimSun"/>
                <a:cs typeface="SimSun"/>
              </a:rPr>
              <a:t>解除分期付款詐騙(ATM)</a:t>
            </a:r>
            <a:endParaRPr sz="365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0849" y="5520290"/>
            <a:ext cx="2814955" cy="1480185"/>
          </a:xfrm>
          <a:prstGeom prst="rect">
            <a:avLst/>
          </a:prstGeom>
        </p:spPr>
        <p:txBody>
          <a:bodyPr wrap="square" lIns="0" tIns="1828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3650" spc="10">
                <a:solidFill>
                  <a:srgbClr val="221815"/>
                </a:solidFill>
                <a:latin typeface="SimSun"/>
                <a:cs typeface="SimSun"/>
              </a:rPr>
              <a:t>投資詐欺</a:t>
            </a:r>
            <a:endParaRPr sz="36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 sz="3650" spc="10">
                <a:solidFill>
                  <a:srgbClr val="221815"/>
                </a:solidFill>
                <a:latin typeface="SimSun"/>
                <a:cs typeface="SimSun"/>
              </a:rPr>
              <a:t>海外打工詐騙</a:t>
            </a:r>
            <a:endParaRPr sz="365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72309" y="3408844"/>
            <a:ext cx="7263130" cy="5615305"/>
          </a:xfrm>
          <a:prstGeom prst="rect">
            <a:avLst/>
          </a:prstGeom>
        </p:spPr>
        <p:txBody>
          <a:bodyPr wrap="square" lIns="0" tIns="324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55"/>
              </a:spcBef>
            </a:pPr>
            <a:r>
              <a:rPr dirty="0" sz="7100" spc="20">
                <a:solidFill>
                  <a:srgbClr val="B3835E"/>
                </a:solidFill>
                <a:latin typeface="SimSun"/>
                <a:cs typeface="SimSun"/>
              </a:rPr>
              <a:t>中小學常見的有</a:t>
            </a:r>
            <a:r>
              <a:rPr dirty="0" sz="7100" spc="20" b="1">
                <a:solidFill>
                  <a:srgbClr val="B3835E"/>
                </a:solidFill>
                <a:latin typeface="Arial"/>
                <a:cs typeface="Arial"/>
              </a:rPr>
              <a:t>…</a:t>
            </a:r>
            <a:endParaRPr sz="7100">
              <a:latin typeface="Arial"/>
              <a:cs typeface="Arial"/>
            </a:endParaRPr>
          </a:p>
          <a:p>
            <a:pPr marL="539115">
              <a:lnSpc>
                <a:spcPct val="100000"/>
              </a:lnSpc>
              <a:spcBef>
                <a:spcPts val="1265"/>
              </a:spcBef>
            </a:pPr>
            <a:r>
              <a:rPr dirty="0" sz="3650" spc="-130">
                <a:solidFill>
                  <a:srgbClr val="221815"/>
                </a:solidFill>
                <a:latin typeface="SimSun"/>
                <a:cs typeface="SimSun"/>
              </a:rPr>
              <a:t>假網路拍賣(購物)</a:t>
            </a:r>
            <a:endParaRPr sz="3650">
              <a:latin typeface="SimSun"/>
              <a:cs typeface="SimSun"/>
            </a:endParaRPr>
          </a:p>
          <a:p>
            <a:pPr marL="539115" marR="3925570">
              <a:lnSpc>
                <a:spcPct val="100299"/>
              </a:lnSpc>
              <a:spcBef>
                <a:spcPts val="1335"/>
              </a:spcBef>
            </a:pPr>
            <a:r>
              <a:rPr dirty="0" sz="3650" spc="5">
                <a:solidFill>
                  <a:srgbClr val="221815"/>
                </a:solidFill>
                <a:latin typeface="SimSun"/>
                <a:cs typeface="SimSun"/>
              </a:rPr>
              <a:t>一般購物詐欺  </a:t>
            </a:r>
            <a:r>
              <a:rPr dirty="0" sz="3650">
                <a:solidFill>
                  <a:srgbClr val="221815"/>
                </a:solidFill>
                <a:latin typeface="SimSun"/>
                <a:cs typeface="SimSun"/>
              </a:rPr>
              <a:t> </a:t>
            </a:r>
            <a:r>
              <a:rPr dirty="0" sz="3650" spc="-120">
                <a:solidFill>
                  <a:srgbClr val="221815"/>
                </a:solidFill>
                <a:latin typeface="SimSun"/>
                <a:cs typeface="SimSun"/>
              </a:rPr>
              <a:t>(</a:t>
            </a:r>
            <a:r>
              <a:rPr dirty="0" sz="3650" spc="-235">
                <a:solidFill>
                  <a:srgbClr val="221815"/>
                </a:solidFill>
                <a:latin typeface="SimSun"/>
                <a:cs typeface="SimSun"/>
              </a:rPr>
              <a:t>偽稱買賣</a:t>
            </a:r>
            <a:r>
              <a:rPr dirty="0" sz="3650" spc="-120">
                <a:solidFill>
                  <a:srgbClr val="221815"/>
                </a:solidFill>
                <a:latin typeface="SimSun"/>
                <a:cs typeface="SimSun"/>
              </a:rPr>
              <a:t>)</a:t>
            </a:r>
            <a:endParaRPr sz="3650">
              <a:latin typeface="SimSun"/>
              <a:cs typeface="SimSun"/>
            </a:endParaRPr>
          </a:p>
          <a:p>
            <a:pPr marL="539115">
              <a:lnSpc>
                <a:spcPct val="100000"/>
              </a:lnSpc>
              <a:spcBef>
                <a:spcPts val="2455"/>
              </a:spcBef>
            </a:pPr>
            <a:r>
              <a:rPr dirty="0" sz="3650" spc="10">
                <a:solidFill>
                  <a:srgbClr val="221815"/>
                </a:solidFill>
                <a:latin typeface="SimSun"/>
                <a:cs typeface="SimSun"/>
              </a:rPr>
              <a:t>交友詐騙</a:t>
            </a:r>
            <a:endParaRPr sz="3650">
              <a:latin typeface="SimSun"/>
              <a:cs typeface="SimSun"/>
            </a:endParaRPr>
          </a:p>
          <a:p>
            <a:pPr marL="539115" marR="3306445">
              <a:lnSpc>
                <a:spcPct val="100299"/>
              </a:lnSpc>
              <a:spcBef>
                <a:spcPts val="1650"/>
              </a:spcBef>
            </a:pPr>
            <a:r>
              <a:rPr dirty="0" sz="3650" spc="-65">
                <a:solidFill>
                  <a:srgbClr val="221815"/>
                </a:solidFill>
                <a:latin typeface="SimSun"/>
                <a:cs typeface="SimSun"/>
              </a:rPr>
              <a:t>遊戲點數(含虛擬 </a:t>
            </a:r>
            <a:r>
              <a:rPr dirty="0" sz="3650" spc="-130">
                <a:solidFill>
                  <a:srgbClr val="221815"/>
                </a:solidFill>
                <a:latin typeface="SimSun"/>
                <a:cs typeface="SimSun"/>
              </a:rPr>
              <a:t>寶物</a:t>
            </a:r>
            <a:r>
              <a:rPr dirty="0" sz="3650" spc="-65">
                <a:solidFill>
                  <a:srgbClr val="221815"/>
                </a:solidFill>
                <a:latin typeface="SimSun"/>
                <a:cs typeface="SimSun"/>
              </a:rPr>
              <a:t>)</a:t>
            </a:r>
            <a:r>
              <a:rPr dirty="0" sz="3650" spc="-130">
                <a:solidFill>
                  <a:srgbClr val="221815"/>
                </a:solidFill>
                <a:latin typeface="SimSun"/>
                <a:cs typeface="SimSun"/>
              </a:rPr>
              <a:t>詐欺</a:t>
            </a:r>
            <a:endParaRPr sz="3650">
              <a:latin typeface="SimSun"/>
              <a:cs typeface="SimSu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784" y="5329346"/>
            <a:ext cx="4946023" cy="467359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168531" y="5182564"/>
            <a:ext cx="10499725" cy="6137275"/>
            <a:chOff x="1168531" y="5182564"/>
            <a:chExt cx="10499725" cy="6137275"/>
          </a:xfrm>
        </p:grpSpPr>
        <p:sp>
          <p:nvSpPr>
            <p:cNvPr id="14" name="object 14"/>
            <p:cNvSpPr/>
            <p:nvPr/>
          </p:nvSpPr>
          <p:spPr>
            <a:xfrm>
              <a:off x="4685109" y="6006602"/>
              <a:ext cx="3526790" cy="3921125"/>
            </a:xfrm>
            <a:custGeom>
              <a:avLst/>
              <a:gdLst/>
              <a:ahLst/>
              <a:cxnLst/>
              <a:rect l="l" t="t" r="r" b="b"/>
              <a:pathLst>
                <a:path w="3526790" h="3921125">
                  <a:moveTo>
                    <a:pt x="3526309" y="3920952"/>
                  </a:moveTo>
                  <a:lnTo>
                    <a:pt x="0" y="3920952"/>
                  </a:lnTo>
                  <a:lnTo>
                    <a:pt x="0" y="0"/>
                  </a:lnTo>
                  <a:lnTo>
                    <a:pt x="3526309" y="0"/>
                  </a:lnTo>
                  <a:lnTo>
                    <a:pt x="3526309" y="3920952"/>
                  </a:lnTo>
                  <a:close/>
                </a:path>
              </a:pathLst>
            </a:custGeom>
            <a:solidFill>
              <a:srgbClr val="9F9F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85109" y="6006602"/>
              <a:ext cx="3526790" cy="3921125"/>
            </a:xfrm>
            <a:custGeom>
              <a:avLst/>
              <a:gdLst/>
              <a:ahLst/>
              <a:cxnLst/>
              <a:rect l="l" t="t" r="r" b="b"/>
              <a:pathLst>
                <a:path w="3526790" h="3921125">
                  <a:moveTo>
                    <a:pt x="3526309" y="3920952"/>
                  </a:moveTo>
                  <a:lnTo>
                    <a:pt x="0" y="3920952"/>
                  </a:lnTo>
                  <a:lnTo>
                    <a:pt x="0" y="0"/>
                  </a:lnTo>
                  <a:lnTo>
                    <a:pt x="3526309" y="0"/>
                  </a:lnTo>
                  <a:lnTo>
                    <a:pt x="3526309" y="3920952"/>
                  </a:lnTo>
                </a:path>
              </a:pathLst>
            </a:custGeom>
            <a:ln w="87327">
              <a:solidFill>
                <a:srgbClr val="4B302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880609" y="6202102"/>
              <a:ext cx="3135630" cy="3725545"/>
            </a:xfrm>
            <a:custGeom>
              <a:avLst/>
              <a:gdLst/>
              <a:ahLst/>
              <a:cxnLst/>
              <a:rect l="l" t="t" r="r" b="b"/>
              <a:pathLst>
                <a:path w="3135629" h="3725545">
                  <a:moveTo>
                    <a:pt x="0" y="0"/>
                  </a:moveTo>
                  <a:lnTo>
                    <a:pt x="3135309" y="0"/>
                  </a:lnTo>
                  <a:lnTo>
                    <a:pt x="3135309" y="3725453"/>
                  </a:lnTo>
                  <a:lnTo>
                    <a:pt x="0" y="3725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30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010305" y="7917070"/>
              <a:ext cx="2875915" cy="2011045"/>
            </a:xfrm>
            <a:custGeom>
              <a:avLst/>
              <a:gdLst/>
              <a:ahLst/>
              <a:cxnLst/>
              <a:rect l="l" t="t" r="r" b="b"/>
              <a:pathLst>
                <a:path w="2875915" h="2011045">
                  <a:moveTo>
                    <a:pt x="2875916" y="0"/>
                  </a:moveTo>
                  <a:lnTo>
                    <a:pt x="0" y="0"/>
                  </a:lnTo>
                  <a:lnTo>
                    <a:pt x="0" y="2010485"/>
                  </a:lnTo>
                  <a:lnTo>
                    <a:pt x="2875916" y="2010485"/>
                  </a:lnTo>
                  <a:lnTo>
                    <a:pt x="2875916" y="0"/>
                  </a:lnTo>
                  <a:close/>
                </a:path>
              </a:pathLst>
            </a:custGeom>
            <a:solidFill>
              <a:srgbClr val="022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383413" y="8124468"/>
              <a:ext cx="2141220" cy="1666239"/>
            </a:xfrm>
            <a:custGeom>
              <a:avLst/>
              <a:gdLst/>
              <a:ahLst/>
              <a:cxnLst/>
              <a:rect l="l" t="t" r="r" b="b"/>
              <a:pathLst>
                <a:path w="2141220" h="1666240">
                  <a:moveTo>
                    <a:pt x="2141011" y="0"/>
                  </a:moveTo>
                  <a:lnTo>
                    <a:pt x="0" y="0"/>
                  </a:lnTo>
                  <a:lnTo>
                    <a:pt x="0" y="1665926"/>
                  </a:lnTo>
                  <a:lnTo>
                    <a:pt x="2141011" y="1665926"/>
                  </a:lnTo>
                  <a:lnTo>
                    <a:pt x="2141011" y="0"/>
                  </a:lnTo>
                  <a:close/>
                </a:path>
              </a:pathLst>
            </a:custGeom>
            <a:solidFill>
              <a:srgbClr val="012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418670" y="8161460"/>
              <a:ext cx="2059305" cy="1579245"/>
            </a:xfrm>
            <a:custGeom>
              <a:avLst/>
              <a:gdLst/>
              <a:ahLst/>
              <a:cxnLst/>
              <a:rect l="l" t="t" r="r" b="b"/>
              <a:pathLst>
                <a:path w="2059304" h="1579245">
                  <a:moveTo>
                    <a:pt x="2059061" y="0"/>
                  </a:moveTo>
                  <a:lnTo>
                    <a:pt x="0" y="0"/>
                  </a:lnTo>
                  <a:lnTo>
                    <a:pt x="0" y="1579114"/>
                  </a:lnTo>
                  <a:lnTo>
                    <a:pt x="2059061" y="1579114"/>
                  </a:lnTo>
                  <a:lnTo>
                    <a:pt x="2059061" y="0"/>
                  </a:lnTo>
                  <a:close/>
                </a:path>
              </a:pathLst>
            </a:custGeom>
            <a:solidFill>
              <a:srgbClr val="A4D7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477798" y="8669991"/>
              <a:ext cx="307340" cy="215900"/>
            </a:xfrm>
            <a:custGeom>
              <a:avLst/>
              <a:gdLst/>
              <a:ahLst/>
              <a:cxnLst/>
              <a:rect l="l" t="t" r="r" b="b"/>
              <a:pathLst>
                <a:path w="307340" h="215900">
                  <a:moveTo>
                    <a:pt x="306768" y="107924"/>
                  </a:moveTo>
                  <a:lnTo>
                    <a:pt x="298284" y="65913"/>
                  </a:lnTo>
                  <a:lnTo>
                    <a:pt x="275158" y="31610"/>
                  </a:lnTo>
                  <a:lnTo>
                    <a:pt x="240855" y="8483"/>
                  </a:lnTo>
                  <a:lnTo>
                    <a:pt x="198843" y="0"/>
                  </a:lnTo>
                  <a:lnTo>
                    <a:pt x="156832" y="8483"/>
                  </a:lnTo>
                  <a:lnTo>
                    <a:pt x="122529" y="31610"/>
                  </a:lnTo>
                  <a:lnTo>
                    <a:pt x="100545" y="64211"/>
                  </a:lnTo>
                  <a:lnTo>
                    <a:pt x="0" y="64211"/>
                  </a:lnTo>
                  <a:lnTo>
                    <a:pt x="0" y="151625"/>
                  </a:lnTo>
                  <a:lnTo>
                    <a:pt x="100533" y="151625"/>
                  </a:lnTo>
                  <a:lnTo>
                    <a:pt x="122529" y="184238"/>
                  </a:lnTo>
                  <a:lnTo>
                    <a:pt x="156832" y="207365"/>
                  </a:lnTo>
                  <a:lnTo>
                    <a:pt x="198843" y="215849"/>
                  </a:lnTo>
                  <a:lnTo>
                    <a:pt x="240855" y="207365"/>
                  </a:lnTo>
                  <a:lnTo>
                    <a:pt x="275158" y="184238"/>
                  </a:lnTo>
                  <a:lnTo>
                    <a:pt x="298284" y="149936"/>
                  </a:lnTo>
                  <a:lnTo>
                    <a:pt x="306768" y="107924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611476" y="8712747"/>
              <a:ext cx="130810" cy="130810"/>
            </a:xfrm>
            <a:custGeom>
              <a:avLst/>
              <a:gdLst/>
              <a:ahLst/>
              <a:cxnLst/>
              <a:rect l="l" t="t" r="r" b="b"/>
              <a:pathLst>
                <a:path w="130809" h="130809">
                  <a:moveTo>
                    <a:pt x="65174" y="0"/>
                  </a:moveTo>
                  <a:lnTo>
                    <a:pt x="39809" y="5121"/>
                  </a:lnTo>
                  <a:lnTo>
                    <a:pt x="19092" y="19086"/>
                  </a:lnTo>
                  <a:lnTo>
                    <a:pt x="5123" y="39799"/>
                  </a:lnTo>
                  <a:lnTo>
                    <a:pt x="0" y="65162"/>
                  </a:lnTo>
                  <a:lnTo>
                    <a:pt x="5123" y="90527"/>
                  </a:lnTo>
                  <a:lnTo>
                    <a:pt x="19092" y="111244"/>
                  </a:lnTo>
                  <a:lnTo>
                    <a:pt x="39809" y="125214"/>
                  </a:lnTo>
                  <a:lnTo>
                    <a:pt x="65174" y="130337"/>
                  </a:lnTo>
                  <a:lnTo>
                    <a:pt x="90538" y="125214"/>
                  </a:lnTo>
                  <a:lnTo>
                    <a:pt x="111251" y="111244"/>
                  </a:lnTo>
                  <a:lnTo>
                    <a:pt x="125216" y="90527"/>
                  </a:lnTo>
                  <a:lnTo>
                    <a:pt x="130337" y="65162"/>
                  </a:lnTo>
                  <a:lnTo>
                    <a:pt x="125216" y="39799"/>
                  </a:lnTo>
                  <a:lnTo>
                    <a:pt x="111251" y="19086"/>
                  </a:lnTo>
                  <a:lnTo>
                    <a:pt x="90538" y="5121"/>
                  </a:lnTo>
                  <a:lnTo>
                    <a:pt x="65174" y="0"/>
                  </a:lnTo>
                  <a:close/>
                </a:path>
              </a:pathLst>
            </a:custGeom>
            <a:solidFill>
              <a:srgbClr val="022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477798" y="8933376"/>
              <a:ext cx="307340" cy="215900"/>
            </a:xfrm>
            <a:custGeom>
              <a:avLst/>
              <a:gdLst/>
              <a:ahLst/>
              <a:cxnLst/>
              <a:rect l="l" t="t" r="r" b="b"/>
              <a:pathLst>
                <a:path w="307340" h="215900">
                  <a:moveTo>
                    <a:pt x="306768" y="107911"/>
                  </a:moveTo>
                  <a:lnTo>
                    <a:pt x="298284" y="65913"/>
                  </a:lnTo>
                  <a:lnTo>
                    <a:pt x="275158" y="31610"/>
                  </a:lnTo>
                  <a:lnTo>
                    <a:pt x="240855" y="8470"/>
                  </a:lnTo>
                  <a:lnTo>
                    <a:pt x="198843" y="0"/>
                  </a:lnTo>
                  <a:lnTo>
                    <a:pt x="156832" y="8470"/>
                  </a:lnTo>
                  <a:lnTo>
                    <a:pt x="122529" y="31610"/>
                  </a:lnTo>
                  <a:lnTo>
                    <a:pt x="100545" y="64211"/>
                  </a:lnTo>
                  <a:lnTo>
                    <a:pt x="0" y="64211"/>
                  </a:lnTo>
                  <a:lnTo>
                    <a:pt x="0" y="151625"/>
                  </a:lnTo>
                  <a:lnTo>
                    <a:pt x="100545" y="151625"/>
                  </a:lnTo>
                  <a:lnTo>
                    <a:pt x="122529" y="184226"/>
                  </a:lnTo>
                  <a:lnTo>
                    <a:pt x="156832" y="207365"/>
                  </a:lnTo>
                  <a:lnTo>
                    <a:pt x="198843" y="215836"/>
                  </a:lnTo>
                  <a:lnTo>
                    <a:pt x="240855" y="207365"/>
                  </a:lnTo>
                  <a:lnTo>
                    <a:pt x="275158" y="184226"/>
                  </a:lnTo>
                  <a:lnTo>
                    <a:pt x="298284" y="149923"/>
                  </a:lnTo>
                  <a:lnTo>
                    <a:pt x="306768" y="107911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611476" y="8976123"/>
              <a:ext cx="130810" cy="130810"/>
            </a:xfrm>
            <a:custGeom>
              <a:avLst/>
              <a:gdLst/>
              <a:ahLst/>
              <a:cxnLst/>
              <a:rect l="l" t="t" r="r" b="b"/>
              <a:pathLst>
                <a:path w="130809" h="130809">
                  <a:moveTo>
                    <a:pt x="65174" y="0"/>
                  </a:moveTo>
                  <a:lnTo>
                    <a:pt x="39809" y="5121"/>
                  </a:lnTo>
                  <a:lnTo>
                    <a:pt x="19092" y="19086"/>
                  </a:lnTo>
                  <a:lnTo>
                    <a:pt x="5123" y="39799"/>
                  </a:lnTo>
                  <a:lnTo>
                    <a:pt x="0" y="65162"/>
                  </a:lnTo>
                  <a:lnTo>
                    <a:pt x="5123" y="90527"/>
                  </a:lnTo>
                  <a:lnTo>
                    <a:pt x="19092" y="111244"/>
                  </a:lnTo>
                  <a:lnTo>
                    <a:pt x="39809" y="125214"/>
                  </a:lnTo>
                  <a:lnTo>
                    <a:pt x="65174" y="130337"/>
                  </a:lnTo>
                  <a:lnTo>
                    <a:pt x="90538" y="125214"/>
                  </a:lnTo>
                  <a:lnTo>
                    <a:pt x="111251" y="111244"/>
                  </a:lnTo>
                  <a:lnTo>
                    <a:pt x="125216" y="90527"/>
                  </a:lnTo>
                  <a:lnTo>
                    <a:pt x="130337" y="65162"/>
                  </a:lnTo>
                  <a:lnTo>
                    <a:pt x="125216" y="39799"/>
                  </a:lnTo>
                  <a:lnTo>
                    <a:pt x="111251" y="19086"/>
                  </a:lnTo>
                  <a:lnTo>
                    <a:pt x="90538" y="5121"/>
                  </a:lnTo>
                  <a:lnTo>
                    <a:pt x="65174" y="0"/>
                  </a:lnTo>
                  <a:close/>
                </a:path>
              </a:pathLst>
            </a:custGeom>
            <a:solidFill>
              <a:srgbClr val="022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477798" y="9196749"/>
              <a:ext cx="307340" cy="215900"/>
            </a:xfrm>
            <a:custGeom>
              <a:avLst/>
              <a:gdLst/>
              <a:ahLst/>
              <a:cxnLst/>
              <a:rect l="l" t="t" r="r" b="b"/>
              <a:pathLst>
                <a:path w="307340" h="215900">
                  <a:moveTo>
                    <a:pt x="306768" y="107924"/>
                  </a:moveTo>
                  <a:lnTo>
                    <a:pt x="298284" y="65913"/>
                  </a:lnTo>
                  <a:lnTo>
                    <a:pt x="275158" y="31610"/>
                  </a:lnTo>
                  <a:lnTo>
                    <a:pt x="240855" y="8483"/>
                  </a:lnTo>
                  <a:lnTo>
                    <a:pt x="198843" y="0"/>
                  </a:lnTo>
                  <a:lnTo>
                    <a:pt x="156832" y="8483"/>
                  </a:lnTo>
                  <a:lnTo>
                    <a:pt x="122529" y="31610"/>
                  </a:lnTo>
                  <a:lnTo>
                    <a:pt x="100545" y="64211"/>
                  </a:lnTo>
                  <a:lnTo>
                    <a:pt x="0" y="64211"/>
                  </a:lnTo>
                  <a:lnTo>
                    <a:pt x="0" y="151625"/>
                  </a:lnTo>
                  <a:lnTo>
                    <a:pt x="100533" y="151625"/>
                  </a:lnTo>
                  <a:lnTo>
                    <a:pt x="122529" y="184238"/>
                  </a:lnTo>
                  <a:lnTo>
                    <a:pt x="156832" y="207365"/>
                  </a:lnTo>
                  <a:lnTo>
                    <a:pt x="198843" y="215836"/>
                  </a:lnTo>
                  <a:lnTo>
                    <a:pt x="240855" y="207365"/>
                  </a:lnTo>
                  <a:lnTo>
                    <a:pt x="275158" y="184238"/>
                  </a:lnTo>
                  <a:lnTo>
                    <a:pt x="298284" y="149936"/>
                  </a:lnTo>
                  <a:lnTo>
                    <a:pt x="306768" y="107924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611476" y="9239498"/>
              <a:ext cx="130810" cy="130810"/>
            </a:xfrm>
            <a:custGeom>
              <a:avLst/>
              <a:gdLst/>
              <a:ahLst/>
              <a:cxnLst/>
              <a:rect l="l" t="t" r="r" b="b"/>
              <a:pathLst>
                <a:path w="130809" h="130809">
                  <a:moveTo>
                    <a:pt x="65174" y="0"/>
                  </a:moveTo>
                  <a:lnTo>
                    <a:pt x="39809" y="5121"/>
                  </a:lnTo>
                  <a:lnTo>
                    <a:pt x="19092" y="19086"/>
                  </a:lnTo>
                  <a:lnTo>
                    <a:pt x="5123" y="39799"/>
                  </a:lnTo>
                  <a:lnTo>
                    <a:pt x="0" y="65162"/>
                  </a:lnTo>
                  <a:lnTo>
                    <a:pt x="5123" y="90533"/>
                  </a:lnTo>
                  <a:lnTo>
                    <a:pt x="19092" y="111249"/>
                  </a:lnTo>
                  <a:lnTo>
                    <a:pt x="39809" y="125216"/>
                  </a:lnTo>
                  <a:lnTo>
                    <a:pt x="65174" y="130337"/>
                  </a:lnTo>
                  <a:lnTo>
                    <a:pt x="90538" y="125216"/>
                  </a:lnTo>
                  <a:lnTo>
                    <a:pt x="111251" y="111249"/>
                  </a:lnTo>
                  <a:lnTo>
                    <a:pt x="125216" y="90533"/>
                  </a:lnTo>
                  <a:lnTo>
                    <a:pt x="130337" y="65162"/>
                  </a:lnTo>
                  <a:lnTo>
                    <a:pt x="125216" y="39799"/>
                  </a:lnTo>
                  <a:lnTo>
                    <a:pt x="111251" y="19086"/>
                  </a:lnTo>
                  <a:lnTo>
                    <a:pt x="90538" y="5121"/>
                  </a:lnTo>
                  <a:lnTo>
                    <a:pt x="65174" y="0"/>
                  </a:lnTo>
                  <a:close/>
                </a:path>
              </a:pathLst>
            </a:custGeom>
            <a:solidFill>
              <a:srgbClr val="022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477798" y="9460121"/>
              <a:ext cx="307340" cy="215900"/>
            </a:xfrm>
            <a:custGeom>
              <a:avLst/>
              <a:gdLst/>
              <a:ahLst/>
              <a:cxnLst/>
              <a:rect l="l" t="t" r="r" b="b"/>
              <a:pathLst>
                <a:path w="307340" h="215900">
                  <a:moveTo>
                    <a:pt x="306768" y="107924"/>
                  </a:moveTo>
                  <a:lnTo>
                    <a:pt x="298284" y="65913"/>
                  </a:lnTo>
                  <a:lnTo>
                    <a:pt x="275158" y="31610"/>
                  </a:lnTo>
                  <a:lnTo>
                    <a:pt x="240855" y="8483"/>
                  </a:lnTo>
                  <a:lnTo>
                    <a:pt x="198843" y="0"/>
                  </a:lnTo>
                  <a:lnTo>
                    <a:pt x="156832" y="8483"/>
                  </a:lnTo>
                  <a:lnTo>
                    <a:pt x="122529" y="31610"/>
                  </a:lnTo>
                  <a:lnTo>
                    <a:pt x="100545" y="64211"/>
                  </a:lnTo>
                  <a:lnTo>
                    <a:pt x="0" y="64211"/>
                  </a:lnTo>
                  <a:lnTo>
                    <a:pt x="0" y="151625"/>
                  </a:lnTo>
                  <a:lnTo>
                    <a:pt x="100533" y="151625"/>
                  </a:lnTo>
                  <a:lnTo>
                    <a:pt x="122529" y="184238"/>
                  </a:lnTo>
                  <a:lnTo>
                    <a:pt x="156832" y="207365"/>
                  </a:lnTo>
                  <a:lnTo>
                    <a:pt x="198843" y="215849"/>
                  </a:lnTo>
                  <a:lnTo>
                    <a:pt x="240855" y="207365"/>
                  </a:lnTo>
                  <a:lnTo>
                    <a:pt x="275158" y="184238"/>
                  </a:lnTo>
                  <a:lnTo>
                    <a:pt x="298284" y="149936"/>
                  </a:lnTo>
                  <a:lnTo>
                    <a:pt x="306768" y="107924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611476" y="9502874"/>
              <a:ext cx="130810" cy="130810"/>
            </a:xfrm>
            <a:custGeom>
              <a:avLst/>
              <a:gdLst/>
              <a:ahLst/>
              <a:cxnLst/>
              <a:rect l="l" t="t" r="r" b="b"/>
              <a:pathLst>
                <a:path w="130809" h="130809">
                  <a:moveTo>
                    <a:pt x="65174" y="0"/>
                  </a:moveTo>
                  <a:lnTo>
                    <a:pt x="39809" y="5121"/>
                  </a:lnTo>
                  <a:lnTo>
                    <a:pt x="19092" y="19086"/>
                  </a:lnTo>
                  <a:lnTo>
                    <a:pt x="5123" y="39799"/>
                  </a:lnTo>
                  <a:lnTo>
                    <a:pt x="0" y="65162"/>
                  </a:lnTo>
                  <a:lnTo>
                    <a:pt x="5123" y="90533"/>
                  </a:lnTo>
                  <a:lnTo>
                    <a:pt x="19092" y="111249"/>
                  </a:lnTo>
                  <a:lnTo>
                    <a:pt x="39809" y="125216"/>
                  </a:lnTo>
                  <a:lnTo>
                    <a:pt x="65174" y="130337"/>
                  </a:lnTo>
                  <a:lnTo>
                    <a:pt x="90538" y="125216"/>
                  </a:lnTo>
                  <a:lnTo>
                    <a:pt x="111251" y="111249"/>
                  </a:lnTo>
                  <a:lnTo>
                    <a:pt x="125216" y="90533"/>
                  </a:lnTo>
                  <a:lnTo>
                    <a:pt x="130337" y="65162"/>
                  </a:lnTo>
                  <a:lnTo>
                    <a:pt x="125216" y="39799"/>
                  </a:lnTo>
                  <a:lnTo>
                    <a:pt x="111251" y="19086"/>
                  </a:lnTo>
                  <a:lnTo>
                    <a:pt x="90538" y="5121"/>
                  </a:lnTo>
                  <a:lnTo>
                    <a:pt x="65174" y="0"/>
                  </a:lnTo>
                  <a:close/>
                </a:path>
              </a:pathLst>
            </a:custGeom>
            <a:solidFill>
              <a:srgbClr val="022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477798" y="8734202"/>
              <a:ext cx="46990" cy="877569"/>
            </a:xfrm>
            <a:custGeom>
              <a:avLst/>
              <a:gdLst/>
              <a:ahLst/>
              <a:cxnLst/>
              <a:rect l="l" t="t" r="r" b="b"/>
              <a:pathLst>
                <a:path w="46990" h="877570">
                  <a:moveTo>
                    <a:pt x="46621" y="790130"/>
                  </a:moveTo>
                  <a:lnTo>
                    <a:pt x="0" y="790130"/>
                  </a:lnTo>
                  <a:lnTo>
                    <a:pt x="0" y="877544"/>
                  </a:lnTo>
                  <a:lnTo>
                    <a:pt x="46621" y="877544"/>
                  </a:lnTo>
                  <a:lnTo>
                    <a:pt x="46621" y="790130"/>
                  </a:lnTo>
                  <a:close/>
                </a:path>
                <a:path w="46990" h="877570">
                  <a:moveTo>
                    <a:pt x="46621" y="526757"/>
                  </a:moveTo>
                  <a:lnTo>
                    <a:pt x="0" y="526757"/>
                  </a:lnTo>
                  <a:lnTo>
                    <a:pt x="0" y="614172"/>
                  </a:lnTo>
                  <a:lnTo>
                    <a:pt x="46621" y="614172"/>
                  </a:lnTo>
                  <a:lnTo>
                    <a:pt x="46621" y="526757"/>
                  </a:lnTo>
                  <a:close/>
                </a:path>
                <a:path w="46990" h="877570">
                  <a:moveTo>
                    <a:pt x="46621" y="263385"/>
                  </a:moveTo>
                  <a:lnTo>
                    <a:pt x="0" y="263385"/>
                  </a:lnTo>
                  <a:lnTo>
                    <a:pt x="0" y="350799"/>
                  </a:lnTo>
                  <a:lnTo>
                    <a:pt x="46621" y="350799"/>
                  </a:lnTo>
                  <a:lnTo>
                    <a:pt x="46621" y="263385"/>
                  </a:lnTo>
                  <a:close/>
                </a:path>
                <a:path w="46990" h="877570">
                  <a:moveTo>
                    <a:pt x="46621" y="0"/>
                  </a:moveTo>
                  <a:lnTo>
                    <a:pt x="0" y="0"/>
                  </a:lnTo>
                  <a:lnTo>
                    <a:pt x="0" y="87414"/>
                  </a:lnTo>
                  <a:lnTo>
                    <a:pt x="46621" y="87414"/>
                  </a:lnTo>
                  <a:lnTo>
                    <a:pt x="46621" y="0"/>
                  </a:lnTo>
                  <a:close/>
                </a:path>
              </a:pathLst>
            </a:custGeom>
            <a:solidFill>
              <a:srgbClr val="9F9F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111940" y="8669991"/>
              <a:ext cx="307340" cy="215900"/>
            </a:xfrm>
            <a:custGeom>
              <a:avLst/>
              <a:gdLst/>
              <a:ahLst/>
              <a:cxnLst/>
              <a:rect l="l" t="t" r="r" b="b"/>
              <a:pathLst>
                <a:path w="307339" h="215900">
                  <a:moveTo>
                    <a:pt x="306755" y="64211"/>
                  </a:moveTo>
                  <a:lnTo>
                    <a:pt x="206197" y="64211"/>
                  </a:lnTo>
                  <a:lnTo>
                    <a:pt x="184226" y="31610"/>
                  </a:lnTo>
                  <a:lnTo>
                    <a:pt x="149923" y="8483"/>
                  </a:lnTo>
                  <a:lnTo>
                    <a:pt x="107911" y="0"/>
                  </a:lnTo>
                  <a:lnTo>
                    <a:pt x="65913" y="8483"/>
                  </a:lnTo>
                  <a:lnTo>
                    <a:pt x="31610" y="31610"/>
                  </a:lnTo>
                  <a:lnTo>
                    <a:pt x="8483" y="65913"/>
                  </a:lnTo>
                  <a:lnTo>
                    <a:pt x="0" y="107924"/>
                  </a:lnTo>
                  <a:lnTo>
                    <a:pt x="8483" y="149936"/>
                  </a:lnTo>
                  <a:lnTo>
                    <a:pt x="31610" y="184238"/>
                  </a:lnTo>
                  <a:lnTo>
                    <a:pt x="65913" y="207365"/>
                  </a:lnTo>
                  <a:lnTo>
                    <a:pt x="107911" y="215849"/>
                  </a:lnTo>
                  <a:lnTo>
                    <a:pt x="149923" y="207365"/>
                  </a:lnTo>
                  <a:lnTo>
                    <a:pt x="184226" y="184238"/>
                  </a:lnTo>
                  <a:lnTo>
                    <a:pt x="206209" y="151625"/>
                  </a:lnTo>
                  <a:lnTo>
                    <a:pt x="306755" y="151625"/>
                  </a:lnTo>
                  <a:lnTo>
                    <a:pt x="306755" y="64211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154688" y="8712747"/>
              <a:ext cx="130810" cy="130810"/>
            </a:xfrm>
            <a:custGeom>
              <a:avLst/>
              <a:gdLst/>
              <a:ahLst/>
              <a:cxnLst/>
              <a:rect l="l" t="t" r="r" b="b"/>
              <a:pathLst>
                <a:path w="130810" h="130809">
                  <a:moveTo>
                    <a:pt x="65174" y="0"/>
                  </a:moveTo>
                  <a:lnTo>
                    <a:pt x="39809" y="5121"/>
                  </a:lnTo>
                  <a:lnTo>
                    <a:pt x="19092" y="19086"/>
                  </a:lnTo>
                  <a:lnTo>
                    <a:pt x="5123" y="39799"/>
                  </a:lnTo>
                  <a:lnTo>
                    <a:pt x="0" y="65162"/>
                  </a:lnTo>
                  <a:lnTo>
                    <a:pt x="5123" y="90527"/>
                  </a:lnTo>
                  <a:lnTo>
                    <a:pt x="19092" y="111244"/>
                  </a:lnTo>
                  <a:lnTo>
                    <a:pt x="39809" y="125214"/>
                  </a:lnTo>
                  <a:lnTo>
                    <a:pt x="65174" y="130337"/>
                  </a:lnTo>
                  <a:lnTo>
                    <a:pt x="90540" y="125214"/>
                  </a:lnTo>
                  <a:lnTo>
                    <a:pt x="111257" y="111244"/>
                  </a:lnTo>
                  <a:lnTo>
                    <a:pt x="125226" y="90527"/>
                  </a:lnTo>
                  <a:lnTo>
                    <a:pt x="130349" y="65162"/>
                  </a:lnTo>
                  <a:lnTo>
                    <a:pt x="125226" y="39799"/>
                  </a:lnTo>
                  <a:lnTo>
                    <a:pt x="111257" y="19086"/>
                  </a:lnTo>
                  <a:lnTo>
                    <a:pt x="90540" y="5121"/>
                  </a:lnTo>
                  <a:lnTo>
                    <a:pt x="65174" y="0"/>
                  </a:lnTo>
                  <a:close/>
                </a:path>
              </a:pathLst>
            </a:custGeom>
            <a:solidFill>
              <a:srgbClr val="022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111940" y="8933376"/>
              <a:ext cx="307340" cy="215900"/>
            </a:xfrm>
            <a:custGeom>
              <a:avLst/>
              <a:gdLst/>
              <a:ahLst/>
              <a:cxnLst/>
              <a:rect l="l" t="t" r="r" b="b"/>
              <a:pathLst>
                <a:path w="307339" h="215900">
                  <a:moveTo>
                    <a:pt x="306755" y="64211"/>
                  </a:moveTo>
                  <a:lnTo>
                    <a:pt x="206197" y="64211"/>
                  </a:lnTo>
                  <a:lnTo>
                    <a:pt x="184226" y="31610"/>
                  </a:lnTo>
                  <a:lnTo>
                    <a:pt x="149923" y="8470"/>
                  </a:lnTo>
                  <a:lnTo>
                    <a:pt x="107911" y="0"/>
                  </a:lnTo>
                  <a:lnTo>
                    <a:pt x="65913" y="8470"/>
                  </a:lnTo>
                  <a:lnTo>
                    <a:pt x="31610" y="31610"/>
                  </a:lnTo>
                  <a:lnTo>
                    <a:pt x="8483" y="65913"/>
                  </a:lnTo>
                  <a:lnTo>
                    <a:pt x="0" y="107911"/>
                  </a:lnTo>
                  <a:lnTo>
                    <a:pt x="8483" y="149923"/>
                  </a:lnTo>
                  <a:lnTo>
                    <a:pt x="31610" y="184226"/>
                  </a:lnTo>
                  <a:lnTo>
                    <a:pt x="65913" y="207365"/>
                  </a:lnTo>
                  <a:lnTo>
                    <a:pt x="107911" y="215836"/>
                  </a:lnTo>
                  <a:lnTo>
                    <a:pt x="149923" y="207365"/>
                  </a:lnTo>
                  <a:lnTo>
                    <a:pt x="184226" y="184226"/>
                  </a:lnTo>
                  <a:lnTo>
                    <a:pt x="206197" y="151625"/>
                  </a:lnTo>
                  <a:lnTo>
                    <a:pt x="306755" y="151625"/>
                  </a:lnTo>
                  <a:lnTo>
                    <a:pt x="306755" y="64211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154688" y="8976123"/>
              <a:ext cx="130810" cy="130810"/>
            </a:xfrm>
            <a:custGeom>
              <a:avLst/>
              <a:gdLst/>
              <a:ahLst/>
              <a:cxnLst/>
              <a:rect l="l" t="t" r="r" b="b"/>
              <a:pathLst>
                <a:path w="130810" h="130809">
                  <a:moveTo>
                    <a:pt x="65174" y="0"/>
                  </a:moveTo>
                  <a:lnTo>
                    <a:pt x="39809" y="5121"/>
                  </a:lnTo>
                  <a:lnTo>
                    <a:pt x="19092" y="19086"/>
                  </a:lnTo>
                  <a:lnTo>
                    <a:pt x="5123" y="39799"/>
                  </a:lnTo>
                  <a:lnTo>
                    <a:pt x="0" y="65162"/>
                  </a:lnTo>
                  <a:lnTo>
                    <a:pt x="5123" y="90527"/>
                  </a:lnTo>
                  <a:lnTo>
                    <a:pt x="19092" y="111244"/>
                  </a:lnTo>
                  <a:lnTo>
                    <a:pt x="39809" y="125214"/>
                  </a:lnTo>
                  <a:lnTo>
                    <a:pt x="65174" y="130337"/>
                  </a:lnTo>
                  <a:lnTo>
                    <a:pt x="90540" y="125214"/>
                  </a:lnTo>
                  <a:lnTo>
                    <a:pt x="111257" y="111244"/>
                  </a:lnTo>
                  <a:lnTo>
                    <a:pt x="125226" y="90527"/>
                  </a:lnTo>
                  <a:lnTo>
                    <a:pt x="130349" y="65162"/>
                  </a:lnTo>
                  <a:lnTo>
                    <a:pt x="125226" y="39799"/>
                  </a:lnTo>
                  <a:lnTo>
                    <a:pt x="111257" y="19086"/>
                  </a:lnTo>
                  <a:lnTo>
                    <a:pt x="90540" y="5121"/>
                  </a:lnTo>
                  <a:lnTo>
                    <a:pt x="65174" y="0"/>
                  </a:lnTo>
                  <a:close/>
                </a:path>
              </a:pathLst>
            </a:custGeom>
            <a:solidFill>
              <a:srgbClr val="022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111940" y="9196749"/>
              <a:ext cx="307340" cy="215900"/>
            </a:xfrm>
            <a:custGeom>
              <a:avLst/>
              <a:gdLst/>
              <a:ahLst/>
              <a:cxnLst/>
              <a:rect l="l" t="t" r="r" b="b"/>
              <a:pathLst>
                <a:path w="307339" h="215900">
                  <a:moveTo>
                    <a:pt x="306755" y="64211"/>
                  </a:moveTo>
                  <a:lnTo>
                    <a:pt x="206197" y="64211"/>
                  </a:lnTo>
                  <a:lnTo>
                    <a:pt x="184226" y="31610"/>
                  </a:lnTo>
                  <a:lnTo>
                    <a:pt x="149923" y="8483"/>
                  </a:lnTo>
                  <a:lnTo>
                    <a:pt x="107911" y="0"/>
                  </a:lnTo>
                  <a:lnTo>
                    <a:pt x="65913" y="8483"/>
                  </a:lnTo>
                  <a:lnTo>
                    <a:pt x="31610" y="31610"/>
                  </a:lnTo>
                  <a:lnTo>
                    <a:pt x="8483" y="65913"/>
                  </a:lnTo>
                  <a:lnTo>
                    <a:pt x="0" y="107924"/>
                  </a:lnTo>
                  <a:lnTo>
                    <a:pt x="8483" y="149936"/>
                  </a:lnTo>
                  <a:lnTo>
                    <a:pt x="31610" y="184238"/>
                  </a:lnTo>
                  <a:lnTo>
                    <a:pt x="65913" y="207365"/>
                  </a:lnTo>
                  <a:lnTo>
                    <a:pt x="107911" y="215836"/>
                  </a:lnTo>
                  <a:lnTo>
                    <a:pt x="149923" y="207365"/>
                  </a:lnTo>
                  <a:lnTo>
                    <a:pt x="184226" y="184238"/>
                  </a:lnTo>
                  <a:lnTo>
                    <a:pt x="206209" y="151625"/>
                  </a:lnTo>
                  <a:lnTo>
                    <a:pt x="306755" y="151625"/>
                  </a:lnTo>
                  <a:lnTo>
                    <a:pt x="306755" y="64211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154688" y="9239498"/>
              <a:ext cx="130810" cy="130810"/>
            </a:xfrm>
            <a:custGeom>
              <a:avLst/>
              <a:gdLst/>
              <a:ahLst/>
              <a:cxnLst/>
              <a:rect l="l" t="t" r="r" b="b"/>
              <a:pathLst>
                <a:path w="130810" h="130809">
                  <a:moveTo>
                    <a:pt x="65174" y="0"/>
                  </a:moveTo>
                  <a:lnTo>
                    <a:pt x="39809" y="5121"/>
                  </a:lnTo>
                  <a:lnTo>
                    <a:pt x="19092" y="19086"/>
                  </a:lnTo>
                  <a:lnTo>
                    <a:pt x="5123" y="39799"/>
                  </a:lnTo>
                  <a:lnTo>
                    <a:pt x="0" y="65162"/>
                  </a:lnTo>
                  <a:lnTo>
                    <a:pt x="5123" y="90533"/>
                  </a:lnTo>
                  <a:lnTo>
                    <a:pt x="19092" y="111249"/>
                  </a:lnTo>
                  <a:lnTo>
                    <a:pt x="39809" y="125216"/>
                  </a:lnTo>
                  <a:lnTo>
                    <a:pt x="65174" y="130337"/>
                  </a:lnTo>
                  <a:lnTo>
                    <a:pt x="90540" y="125216"/>
                  </a:lnTo>
                  <a:lnTo>
                    <a:pt x="111257" y="111249"/>
                  </a:lnTo>
                  <a:lnTo>
                    <a:pt x="125226" y="90533"/>
                  </a:lnTo>
                  <a:lnTo>
                    <a:pt x="130349" y="65162"/>
                  </a:lnTo>
                  <a:lnTo>
                    <a:pt x="125226" y="39799"/>
                  </a:lnTo>
                  <a:lnTo>
                    <a:pt x="111257" y="19086"/>
                  </a:lnTo>
                  <a:lnTo>
                    <a:pt x="90540" y="5121"/>
                  </a:lnTo>
                  <a:lnTo>
                    <a:pt x="65174" y="0"/>
                  </a:lnTo>
                  <a:close/>
                </a:path>
              </a:pathLst>
            </a:custGeom>
            <a:solidFill>
              <a:srgbClr val="022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111940" y="9460121"/>
              <a:ext cx="307340" cy="215900"/>
            </a:xfrm>
            <a:custGeom>
              <a:avLst/>
              <a:gdLst/>
              <a:ahLst/>
              <a:cxnLst/>
              <a:rect l="l" t="t" r="r" b="b"/>
              <a:pathLst>
                <a:path w="307339" h="215900">
                  <a:moveTo>
                    <a:pt x="306755" y="64211"/>
                  </a:moveTo>
                  <a:lnTo>
                    <a:pt x="206197" y="64211"/>
                  </a:lnTo>
                  <a:lnTo>
                    <a:pt x="184226" y="31610"/>
                  </a:lnTo>
                  <a:lnTo>
                    <a:pt x="149923" y="8483"/>
                  </a:lnTo>
                  <a:lnTo>
                    <a:pt x="107911" y="0"/>
                  </a:lnTo>
                  <a:lnTo>
                    <a:pt x="65913" y="8483"/>
                  </a:lnTo>
                  <a:lnTo>
                    <a:pt x="31610" y="31610"/>
                  </a:lnTo>
                  <a:lnTo>
                    <a:pt x="8483" y="65913"/>
                  </a:lnTo>
                  <a:lnTo>
                    <a:pt x="0" y="107924"/>
                  </a:lnTo>
                  <a:lnTo>
                    <a:pt x="8483" y="149936"/>
                  </a:lnTo>
                  <a:lnTo>
                    <a:pt x="31610" y="184238"/>
                  </a:lnTo>
                  <a:lnTo>
                    <a:pt x="65913" y="207365"/>
                  </a:lnTo>
                  <a:lnTo>
                    <a:pt x="107911" y="215849"/>
                  </a:lnTo>
                  <a:lnTo>
                    <a:pt x="149923" y="207365"/>
                  </a:lnTo>
                  <a:lnTo>
                    <a:pt x="184226" y="184238"/>
                  </a:lnTo>
                  <a:lnTo>
                    <a:pt x="206209" y="151625"/>
                  </a:lnTo>
                  <a:lnTo>
                    <a:pt x="306755" y="151625"/>
                  </a:lnTo>
                  <a:lnTo>
                    <a:pt x="306755" y="64211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154688" y="9502874"/>
              <a:ext cx="130810" cy="130810"/>
            </a:xfrm>
            <a:custGeom>
              <a:avLst/>
              <a:gdLst/>
              <a:ahLst/>
              <a:cxnLst/>
              <a:rect l="l" t="t" r="r" b="b"/>
              <a:pathLst>
                <a:path w="130810" h="130809">
                  <a:moveTo>
                    <a:pt x="65174" y="0"/>
                  </a:moveTo>
                  <a:lnTo>
                    <a:pt x="39809" y="5121"/>
                  </a:lnTo>
                  <a:lnTo>
                    <a:pt x="19092" y="19086"/>
                  </a:lnTo>
                  <a:lnTo>
                    <a:pt x="5123" y="39799"/>
                  </a:lnTo>
                  <a:lnTo>
                    <a:pt x="0" y="65162"/>
                  </a:lnTo>
                  <a:lnTo>
                    <a:pt x="5123" y="90533"/>
                  </a:lnTo>
                  <a:lnTo>
                    <a:pt x="19092" y="111249"/>
                  </a:lnTo>
                  <a:lnTo>
                    <a:pt x="39809" y="125216"/>
                  </a:lnTo>
                  <a:lnTo>
                    <a:pt x="65174" y="130337"/>
                  </a:lnTo>
                  <a:lnTo>
                    <a:pt x="90540" y="125216"/>
                  </a:lnTo>
                  <a:lnTo>
                    <a:pt x="111257" y="111249"/>
                  </a:lnTo>
                  <a:lnTo>
                    <a:pt x="125226" y="90533"/>
                  </a:lnTo>
                  <a:lnTo>
                    <a:pt x="130349" y="65162"/>
                  </a:lnTo>
                  <a:lnTo>
                    <a:pt x="125226" y="39799"/>
                  </a:lnTo>
                  <a:lnTo>
                    <a:pt x="111257" y="19086"/>
                  </a:lnTo>
                  <a:lnTo>
                    <a:pt x="90540" y="5121"/>
                  </a:lnTo>
                  <a:lnTo>
                    <a:pt x="65174" y="0"/>
                  </a:lnTo>
                  <a:close/>
                </a:path>
              </a:pathLst>
            </a:custGeom>
            <a:solidFill>
              <a:srgbClr val="022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372049" y="8734202"/>
              <a:ext cx="46990" cy="877569"/>
            </a:xfrm>
            <a:custGeom>
              <a:avLst/>
              <a:gdLst/>
              <a:ahLst/>
              <a:cxnLst/>
              <a:rect l="l" t="t" r="r" b="b"/>
              <a:pathLst>
                <a:path w="46989" h="877570">
                  <a:moveTo>
                    <a:pt x="46609" y="790130"/>
                  </a:moveTo>
                  <a:lnTo>
                    <a:pt x="0" y="790130"/>
                  </a:lnTo>
                  <a:lnTo>
                    <a:pt x="0" y="877544"/>
                  </a:lnTo>
                  <a:lnTo>
                    <a:pt x="46609" y="877544"/>
                  </a:lnTo>
                  <a:lnTo>
                    <a:pt x="46609" y="790130"/>
                  </a:lnTo>
                  <a:close/>
                </a:path>
                <a:path w="46989" h="877570">
                  <a:moveTo>
                    <a:pt x="46609" y="526757"/>
                  </a:moveTo>
                  <a:lnTo>
                    <a:pt x="0" y="526757"/>
                  </a:lnTo>
                  <a:lnTo>
                    <a:pt x="0" y="614172"/>
                  </a:lnTo>
                  <a:lnTo>
                    <a:pt x="46609" y="614172"/>
                  </a:lnTo>
                  <a:lnTo>
                    <a:pt x="46609" y="526757"/>
                  </a:lnTo>
                  <a:close/>
                </a:path>
                <a:path w="46989" h="877570">
                  <a:moveTo>
                    <a:pt x="46609" y="263385"/>
                  </a:moveTo>
                  <a:lnTo>
                    <a:pt x="0" y="263385"/>
                  </a:lnTo>
                  <a:lnTo>
                    <a:pt x="0" y="350799"/>
                  </a:lnTo>
                  <a:lnTo>
                    <a:pt x="46609" y="350799"/>
                  </a:lnTo>
                  <a:lnTo>
                    <a:pt x="46609" y="263385"/>
                  </a:lnTo>
                  <a:close/>
                </a:path>
                <a:path w="46989" h="877570">
                  <a:moveTo>
                    <a:pt x="46609" y="0"/>
                  </a:moveTo>
                  <a:lnTo>
                    <a:pt x="0" y="0"/>
                  </a:lnTo>
                  <a:lnTo>
                    <a:pt x="0" y="87414"/>
                  </a:lnTo>
                  <a:lnTo>
                    <a:pt x="46609" y="87414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rgbClr val="9F9F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922501" y="6250980"/>
              <a:ext cx="3051810" cy="934719"/>
            </a:xfrm>
            <a:custGeom>
              <a:avLst/>
              <a:gdLst/>
              <a:ahLst/>
              <a:cxnLst/>
              <a:rect l="l" t="t" r="r" b="b"/>
              <a:pathLst>
                <a:path w="3051809" h="934720">
                  <a:moveTo>
                    <a:pt x="0" y="934576"/>
                  </a:moveTo>
                  <a:lnTo>
                    <a:pt x="3051525" y="934576"/>
                  </a:lnTo>
                  <a:lnTo>
                    <a:pt x="3051525" y="0"/>
                  </a:lnTo>
                  <a:lnTo>
                    <a:pt x="0" y="0"/>
                  </a:lnTo>
                  <a:lnTo>
                    <a:pt x="0" y="934576"/>
                  </a:lnTo>
                  <a:close/>
                </a:path>
              </a:pathLst>
            </a:custGeom>
            <a:solidFill>
              <a:srgbClr val="9F9F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922501" y="6250980"/>
              <a:ext cx="3051810" cy="993775"/>
            </a:xfrm>
            <a:custGeom>
              <a:avLst/>
              <a:gdLst/>
              <a:ahLst/>
              <a:cxnLst/>
              <a:rect l="l" t="t" r="r" b="b"/>
              <a:pathLst>
                <a:path w="3051809" h="993775">
                  <a:moveTo>
                    <a:pt x="3051525" y="993506"/>
                  </a:moveTo>
                  <a:lnTo>
                    <a:pt x="0" y="993506"/>
                  </a:lnTo>
                  <a:lnTo>
                    <a:pt x="0" y="0"/>
                  </a:lnTo>
                  <a:lnTo>
                    <a:pt x="3051525" y="0"/>
                  </a:lnTo>
                  <a:lnTo>
                    <a:pt x="3051525" y="993506"/>
                  </a:lnTo>
                  <a:close/>
                </a:path>
              </a:pathLst>
            </a:custGeom>
            <a:ln w="29113">
              <a:solidFill>
                <a:srgbClr val="4B302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1930" y="6302906"/>
              <a:ext cx="232667" cy="23266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982047" y="6647948"/>
              <a:ext cx="2932430" cy="537845"/>
            </a:xfrm>
            <a:custGeom>
              <a:avLst/>
              <a:gdLst/>
              <a:ahLst/>
              <a:cxnLst/>
              <a:rect l="l" t="t" r="r" b="b"/>
              <a:pathLst>
                <a:path w="2932429" h="537845">
                  <a:moveTo>
                    <a:pt x="2932434" y="0"/>
                  </a:moveTo>
                  <a:lnTo>
                    <a:pt x="0" y="0"/>
                  </a:lnTo>
                  <a:lnTo>
                    <a:pt x="0" y="537608"/>
                  </a:lnTo>
                  <a:lnTo>
                    <a:pt x="2932434" y="537608"/>
                  </a:lnTo>
                  <a:lnTo>
                    <a:pt x="2932434" y="0"/>
                  </a:lnTo>
                  <a:close/>
                </a:path>
              </a:pathLst>
            </a:custGeom>
            <a:solidFill>
              <a:srgbClr val="77C7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131168" y="6739972"/>
              <a:ext cx="675005" cy="320040"/>
            </a:xfrm>
            <a:custGeom>
              <a:avLst/>
              <a:gdLst/>
              <a:ahLst/>
              <a:cxnLst/>
              <a:rect l="l" t="t" r="r" b="b"/>
              <a:pathLst>
                <a:path w="675004" h="320040">
                  <a:moveTo>
                    <a:pt x="201764" y="319532"/>
                  </a:moveTo>
                  <a:lnTo>
                    <a:pt x="187502" y="246138"/>
                  </a:lnTo>
                  <a:lnTo>
                    <a:pt x="178396" y="199263"/>
                  </a:lnTo>
                  <a:lnTo>
                    <a:pt x="153936" y="73393"/>
                  </a:lnTo>
                  <a:lnTo>
                    <a:pt x="139725" y="266"/>
                  </a:lnTo>
                  <a:lnTo>
                    <a:pt x="121716" y="266"/>
                  </a:lnTo>
                  <a:lnTo>
                    <a:pt x="121716" y="199263"/>
                  </a:lnTo>
                  <a:lnTo>
                    <a:pt x="80352" y="199263"/>
                  </a:lnTo>
                  <a:lnTo>
                    <a:pt x="101028" y="73393"/>
                  </a:lnTo>
                  <a:lnTo>
                    <a:pt x="121716" y="199263"/>
                  </a:lnTo>
                  <a:lnTo>
                    <a:pt x="121716" y="266"/>
                  </a:lnTo>
                  <a:lnTo>
                    <a:pt x="62941" y="266"/>
                  </a:lnTo>
                  <a:lnTo>
                    <a:pt x="0" y="319532"/>
                  </a:lnTo>
                  <a:lnTo>
                    <a:pt x="58140" y="319532"/>
                  </a:lnTo>
                  <a:lnTo>
                    <a:pt x="71704" y="246138"/>
                  </a:lnTo>
                  <a:lnTo>
                    <a:pt x="129997" y="246138"/>
                  </a:lnTo>
                  <a:lnTo>
                    <a:pt x="143065" y="319532"/>
                  </a:lnTo>
                  <a:lnTo>
                    <a:pt x="201764" y="319532"/>
                  </a:lnTo>
                  <a:close/>
                </a:path>
                <a:path w="675004" h="320040">
                  <a:moveTo>
                    <a:pt x="370751" y="393"/>
                  </a:moveTo>
                  <a:lnTo>
                    <a:pt x="196443" y="393"/>
                  </a:lnTo>
                  <a:lnTo>
                    <a:pt x="196443" y="48653"/>
                  </a:lnTo>
                  <a:lnTo>
                    <a:pt x="255828" y="48653"/>
                  </a:lnTo>
                  <a:lnTo>
                    <a:pt x="255828" y="319163"/>
                  </a:lnTo>
                  <a:lnTo>
                    <a:pt x="311658" y="319163"/>
                  </a:lnTo>
                  <a:lnTo>
                    <a:pt x="311658" y="48653"/>
                  </a:lnTo>
                  <a:lnTo>
                    <a:pt x="370751" y="48653"/>
                  </a:lnTo>
                  <a:lnTo>
                    <a:pt x="370751" y="393"/>
                  </a:lnTo>
                  <a:close/>
                </a:path>
                <a:path w="675004" h="320040">
                  <a:moveTo>
                    <a:pt x="674738" y="0"/>
                  </a:moveTo>
                  <a:lnTo>
                    <a:pt x="597763" y="0"/>
                  </a:lnTo>
                  <a:lnTo>
                    <a:pt x="547789" y="229527"/>
                  </a:lnTo>
                  <a:lnTo>
                    <a:pt x="495757" y="0"/>
                  </a:lnTo>
                  <a:lnTo>
                    <a:pt x="415645" y="0"/>
                  </a:lnTo>
                  <a:lnTo>
                    <a:pt x="415645" y="319532"/>
                  </a:lnTo>
                  <a:lnTo>
                    <a:pt x="471474" y="319532"/>
                  </a:lnTo>
                  <a:lnTo>
                    <a:pt x="471474" y="119240"/>
                  </a:lnTo>
                  <a:lnTo>
                    <a:pt x="525538" y="319532"/>
                  </a:lnTo>
                  <a:lnTo>
                    <a:pt x="570445" y="319532"/>
                  </a:lnTo>
                  <a:lnTo>
                    <a:pt x="618909" y="118732"/>
                  </a:lnTo>
                  <a:lnTo>
                    <a:pt x="618909" y="319532"/>
                  </a:lnTo>
                  <a:lnTo>
                    <a:pt x="674738" y="319532"/>
                  </a:lnTo>
                  <a:lnTo>
                    <a:pt x="6747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922501" y="7185557"/>
              <a:ext cx="3051810" cy="567690"/>
            </a:xfrm>
            <a:custGeom>
              <a:avLst/>
              <a:gdLst/>
              <a:ahLst/>
              <a:cxnLst/>
              <a:rect l="l" t="t" r="r" b="b"/>
              <a:pathLst>
                <a:path w="3051809" h="567690">
                  <a:moveTo>
                    <a:pt x="3051525" y="0"/>
                  </a:moveTo>
                  <a:lnTo>
                    <a:pt x="0" y="0"/>
                  </a:lnTo>
                  <a:lnTo>
                    <a:pt x="0" y="567463"/>
                  </a:lnTo>
                  <a:lnTo>
                    <a:pt x="3051525" y="567463"/>
                  </a:lnTo>
                  <a:lnTo>
                    <a:pt x="3051525" y="0"/>
                  </a:lnTo>
                  <a:close/>
                </a:path>
              </a:pathLst>
            </a:custGeom>
            <a:solidFill>
              <a:srgbClr val="8B8B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922501" y="7185557"/>
              <a:ext cx="3051810" cy="567690"/>
            </a:xfrm>
            <a:custGeom>
              <a:avLst/>
              <a:gdLst/>
              <a:ahLst/>
              <a:cxnLst/>
              <a:rect l="l" t="t" r="r" b="b"/>
              <a:pathLst>
                <a:path w="3051809" h="567690">
                  <a:moveTo>
                    <a:pt x="0" y="567463"/>
                  </a:moveTo>
                  <a:lnTo>
                    <a:pt x="3051525" y="567463"/>
                  </a:lnTo>
                  <a:lnTo>
                    <a:pt x="3051525" y="0"/>
                  </a:lnTo>
                  <a:lnTo>
                    <a:pt x="0" y="0"/>
                  </a:lnTo>
                  <a:lnTo>
                    <a:pt x="0" y="567463"/>
                  </a:lnTo>
                  <a:close/>
                </a:path>
              </a:pathLst>
            </a:custGeom>
            <a:ln w="58213">
              <a:solidFill>
                <a:srgbClr val="4B302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6474" y="6314422"/>
              <a:ext cx="5608774" cy="500538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8531" y="5182564"/>
              <a:ext cx="175119" cy="17510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8531" y="5910295"/>
              <a:ext cx="175119" cy="17510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92522" y="5182564"/>
              <a:ext cx="175119" cy="17510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92522" y="5910295"/>
              <a:ext cx="175119" cy="17510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92522" y="7365743"/>
              <a:ext cx="175119" cy="17510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92522" y="8093468"/>
              <a:ext cx="175119" cy="17510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68531" y="6638019"/>
              <a:ext cx="175119" cy="175106"/>
            </a:xfrm>
            <a:prstGeom prst="rect">
              <a:avLst/>
            </a:prstGeom>
          </p:spPr>
        </p:pic>
      </p:grp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pc="20"/>
              <a:t>教育部</a:t>
            </a:r>
            <a:r>
              <a:rPr dirty="0" spc="25"/>
              <a:t> </a:t>
            </a:r>
            <a:r>
              <a:rPr dirty="0" spc="459"/>
              <a:t>關心</a:t>
            </a:r>
            <a:r>
              <a:rPr dirty="0" spc="285"/>
              <a:t>3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 spc="15"/>
              <a:t>廣告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051" y="844558"/>
            <a:ext cx="18813780" cy="10246995"/>
            <a:chOff x="688051" y="844558"/>
            <a:chExt cx="18813780" cy="10246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77443" y="10308120"/>
              <a:ext cx="782966" cy="7829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8057" y="844558"/>
              <a:ext cx="18813780" cy="9158605"/>
            </a:xfrm>
            <a:custGeom>
              <a:avLst/>
              <a:gdLst/>
              <a:ahLst/>
              <a:cxnLst/>
              <a:rect l="l" t="t" r="r" b="b"/>
              <a:pathLst>
                <a:path w="18813780" h="9158605">
                  <a:moveTo>
                    <a:pt x="18338532" y="0"/>
                  </a:moveTo>
                  <a:lnTo>
                    <a:pt x="475147" y="0"/>
                  </a:lnTo>
                  <a:lnTo>
                    <a:pt x="426566" y="2453"/>
                  </a:lnTo>
                  <a:lnTo>
                    <a:pt x="379387" y="9653"/>
                  </a:lnTo>
                  <a:lnTo>
                    <a:pt x="333851" y="21362"/>
                  </a:lnTo>
                  <a:lnTo>
                    <a:pt x="290196" y="37340"/>
                  </a:lnTo>
                  <a:lnTo>
                    <a:pt x="248662" y="57349"/>
                  </a:lnTo>
                  <a:lnTo>
                    <a:pt x="209486" y="81149"/>
                  </a:lnTo>
                  <a:lnTo>
                    <a:pt x="172907" y="108503"/>
                  </a:lnTo>
                  <a:lnTo>
                    <a:pt x="139165" y="139170"/>
                  </a:lnTo>
                  <a:lnTo>
                    <a:pt x="108499" y="172913"/>
                  </a:lnTo>
                  <a:lnTo>
                    <a:pt x="81146" y="209491"/>
                  </a:lnTo>
                  <a:lnTo>
                    <a:pt x="57346" y="248667"/>
                  </a:lnTo>
                  <a:lnTo>
                    <a:pt x="37338" y="290202"/>
                  </a:lnTo>
                  <a:lnTo>
                    <a:pt x="21361" y="333856"/>
                  </a:lnTo>
                  <a:lnTo>
                    <a:pt x="9653" y="379391"/>
                  </a:lnTo>
                  <a:lnTo>
                    <a:pt x="2453" y="426568"/>
                  </a:lnTo>
                  <a:lnTo>
                    <a:pt x="0" y="475147"/>
                  </a:lnTo>
                  <a:lnTo>
                    <a:pt x="0" y="8683249"/>
                  </a:lnTo>
                  <a:lnTo>
                    <a:pt x="2453" y="8731829"/>
                  </a:lnTo>
                  <a:lnTo>
                    <a:pt x="9653" y="8779006"/>
                  </a:lnTo>
                  <a:lnTo>
                    <a:pt x="21361" y="8824541"/>
                  </a:lnTo>
                  <a:lnTo>
                    <a:pt x="37338" y="8868195"/>
                  </a:lnTo>
                  <a:lnTo>
                    <a:pt x="57346" y="8909729"/>
                  </a:lnTo>
                  <a:lnTo>
                    <a:pt x="81146" y="8948905"/>
                  </a:lnTo>
                  <a:lnTo>
                    <a:pt x="108499" y="8985484"/>
                  </a:lnTo>
                  <a:lnTo>
                    <a:pt x="139165" y="9019226"/>
                  </a:lnTo>
                  <a:lnTo>
                    <a:pt x="172907" y="9049894"/>
                  </a:lnTo>
                  <a:lnTo>
                    <a:pt x="209486" y="9077247"/>
                  </a:lnTo>
                  <a:lnTo>
                    <a:pt x="248662" y="9101048"/>
                  </a:lnTo>
                  <a:lnTo>
                    <a:pt x="290196" y="9121056"/>
                  </a:lnTo>
                  <a:lnTo>
                    <a:pt x="333851" y="9137035"/>
                  </a:lnTo>
                  <a:lnTo>
                    <a:pt x="379387" y="9148743"/>
                  </a:lnTo>
                  <a:lnTo>
                    <a:pt x="426566" y="9155944"/>
                  </a:lnTo>
                  <a:lnTo>
                    <a:pt x="475147" y="9158397"/>
                  </a:lnTo>
                  <a:lnTo>
                    <a:pt x="18338532" y="9158397"/>
                  </a:lnTo>
                  <a:lnTo>
                    <a:pt x="18387114" y="9155944"/>
                  </a:lnTo>
                  <a:lnTo>
                    <a:pt x="18434292" y="9148743"/>
                  </a:lnTo>
                  <a:lnTo>
                    <a:pt x="18479828" y="9137035"/>
                  </a:lnTo>
                  <a:lnTo>
                    <a:pt x="18523483" y="9121056"/>
                  </a:lnTo>
                  <a:lnTo>
                    <a:pt x="18565018" y="9101048"/>
                  </a:lnTo>
                  <a:lnTo>
                    <a:pt x="18604194" y="9077247"/>
                  </a:lnTo>
                  <a:lnTo>
                    <a:pt x="18640772" y="9049894"/>
                  </a:lnTo>
                  <a:lnTo>
                    <a:pt x="18674514" y="9019226"/>
                  </a:lnTo>
                  <a:lnTo>
                    <a:pt x="18705181" y="8985484"/>
                  </a:lnTo>
                  <a:lnTo>
                    <a:pt x="18732533" y="8948905"/>
                  </a:lnTo>
                  <a:lnTo>
                    <a:pt x="18756333" y="8909729"/>
                  </a:lnTo>
                  <a:lnTo>
                    <a:pt x="18776341" y="8868195"/>
                  </a:lnTo>
                  <a:lnTo>
                    <a:pt x="18792319" y="8824541"/>
                  </a:lnTo>
                  <a:lnTo>
                    <a:pt x="18804027" y="8779006"/>
                  </a:lnTo>
                  <a:lnTo>
                    <a:pt x="18811227" y="8731829"/>
                  </a:lnTo>
                  <a:lnTo>
                    <a:pt x="18813680" y="8683249"/>
                  </a:lnTo>
                  <a:lnTo>
                    <a:pt x="18813680" y="475147"/>
                  </a:lnTo>
                  <a:lnTo>
                    <a:pt x="18811227" y="426568"/>
                  </a:lnTo>
                  <a:lnTo>
                    <a:pt x="18804027" y="379391"/>
                  </a:lnTo>
                  <a:lnTo>
                    <a:pt x="18792319" y="333856"/>
                  </a:lnTo>
                  <a:lnTo>
                    <a:pt x="18776341" y="290202"/>
                  </a:lnTo>
                  <a:lnTo>
                    <a:pt x="18756333" y="248667"/>
                  </a:lnTo>
                  <a:lnTo>
                    <a:pt x="18732533" y="209491"/>
                  </a:lnTo>
                  <a:lnTo>
                    <a:pt x="18705181" y="172913"/>
                  </a:lnTo>
                  <a:lnTo>
                    <a:pt x="18674514" y="139170"/>
                  </a:lnTo>
                  <a:lnTo>
                    <a:pt x="18640772" y="108503"/>
                  </a:lnTo>
                  <a:lnTo>
                    <a:pt x="18604194" y="81149"/>
                  </a:lnTo>
                  <a:lnTo>
                    <a:pt x="18565018" y="57349"/>
                  </a:lnTo>
                  <a:lnTo>
                    <a:pt x="18523483" y="37340"/>
                  </a:lnTo>
                  <a:lnTo>
                    <a:pt x="18479828" y="21362"/>
                  </a:lnTo>
                  <a:lnTo>
                    <a:pt x="18434292" y="9653"/>
                  </a:lnTo>
                  <a:lnTo>
                    <a:pt x="18387114" y="2453"/>
                  </a:lnTo>
                  <a:lnTo>
                    <a:pt x="18338532" y="0"/>
                  </a:lnTo>
                  <a:close/>
                </a:path>
              </a:pathLst>
            </a:custGeom>
            <a:solidFill>
              <a:srgbClr val="FCF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88051" y="844558"/>
              <a:ext cx="18813780" cy="2602230"/>
            </a:xfrm>
            <a:custGeom>
              <a:avLst/>
              <a:gdLst/>
              <a:ahLst/>
              <a:cxnLst/>
              <a:rect l="l" t="t" r="r" b="b"/>
              <a:pathLst>
                <a:path w="18813780" h="2602229">
                  <a:moveTo>
                    <a:pt x="18338545" y="0"/>
                  </a:moveTo>
                  <a:lnTo>
                    <a:pt x="475147" y="0"/>
                  </a:lnTo>
                  <a:lnTo>
                    <a:pt x="426566" y="2453"/>
                  </a:lnTo>
                  <a:lnTo>
                    <a:pt x="379387" y="9653"/>
                  </a:lnTo>
                  <a:lnTo>
                    <a:pt x="333851" y="21362"/>
                  </a:lnTo>
                  <a:lnTo>
                    <a:pt x="290196" y="37340"/>
                  </a:lnTo>
                  <a:lnTo>
                    <a:pt x="248662" y="57349"/>
                  </a:lnTo>
                  <a:lnTo>
                    <a:pt x="209486" y="81149"/>
                  </a:lnTo>
                  <a:lnTo>
                    <a:pt x="172907" y="108502"/>
                  </a:lnTo>
                  <a:lnTo>
                    <a:pt x="139165" y="139169"/>
                  </a:lnTo>
                  <a:lnTo>
                    <a:pt x="108499" y="172910"/>
                  </a:lnTo>
                  <a:lnTo>
                    <a:pt x="81146" y="209488"/>
                  </a:lnTo>
                  <a:lnTo>
                    <a:pt x="57346" y="248663"/>
                  </a:lnTo>
                  <a:lnTo>
                    <a:pt x="37338" y="290196"/>
                  </a:lnTo>
                  <a:lnTo>
                    <a:pt x="21361" y="333849"/>
                  </a:lnTo>
                  <a:lnTo>
                    <a:pt x="9653" y="379382"/>
                  </a:lnTo>
                  <a:lnTo>
                    <a:pt x="2453" y="426557"/>
                  </a:lnTo>
                  <a:lnTo>
                    <a:pt x="0" y="475135"/>
                  </a:lnTo>
                  <a:lnTo>
                    <a:pt x="0" y="2602123"/>
                  </a:lnTo>
                  <a:lnTo>
                    <a:pt x="18813680" y="2602123"/>
                  </a:lnTo>
                  <a:lnTo>
                    <a:pt x="18813680" y="475135"/>
                  </a:lnTo>
                  <a:lnTo>
                    <a:pt x="18811227" y="426557"/>
                  </a:lnTo>
                  <a:lnTo>
                    <a:pt x="18804027" y="379382"/>
                  </a:lnTo>
                  <a:lnTo>
                    <a:pt x="18792319" y="333849"/>
                  </a:lnTo>
                  <a:lnTo>
                    <a:pt x="18776341" y="290196"/>
                  </a:lnTo>
                  <a:lnTo>
                    <a:pt x="18756334" y="248663"/>
                  </a:lnTo>
                  <a:lnTo>
                    <a:pt x="18732534" y="209488"/>
                  </a:lnTo>
                  <a:lnTo>
                    <a:pt x="18705182" y="172910"/>
                  </a:lnTo>
                  <a:lnTo>
                    <a:pt x="18674516" y="139169"/>
                  </a:lnTo>
                  <a:lnTo>
                    <a:pt x="18640774" y="108502"/>
                  </a:lnTo>
                  <a:lnTo>
                    <a:pt x="18604197" y="81149"/>
                  </a:lnTo>
                  <a:lnTo>
                    <a:pt x="18565022" y="57349"/>
                  </a:lnTo>
                  <a:lnTo>
                    <a:pt x="18523488" y="37340"/>
                  </a:lnTo>
                  <a:lnTo>
                    <a:pt x="18479835" y="21362"/>
                  </a:lnTo>
                  <a:lnTo>
                    <a:pt x="18434301" y="9653"/>
                  </a:lnTo>
                  <a:lnTo>
                    <a:pt x="18387124" y="2453"/>
                  </a:lnTo>
                  <a:lnTo>
                    <a:pt x="18338545" y="0"/>
                  </a:lnTo>
                  <a:close/>
                </a:path>
              </a:pathLst>
            </a:custGeom>
            <a:solidFill>
              <a:srgbClr val="4D31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9221014" y="10546648"/>
            <a:ext cx="496570" cy="300355"/>
          </a:xfrm>
          <a:custGeom>
            <a:avLst/>
            <a:gdLst/>
            <a:ahLst/>
            <a:cxnLst/>
            <a:rect l="l" t="t" r="r" b="b"/>
            <a:pathLst>
              <a:path w="496569" h="300354">
                <a:moveTo>
                  <a:pt x="496571" y="300015"/>
                </a:moveTo>
                <a:lnTo>
                  <a:pt x="0" y="300015"/>
                </a:lnTo>
                <a:lnTo>
                  <a:pt x="0" y="0"/>
                </a:lnTo>
                <a:lnTo>
                  <a:pt x="496571" y="0"/>
                </a:lnTo>
                <a:lnTo>
                  <a:pt x="496571" y="300015"/>
                </a:lnTo>
                <a:close/>
              </a:path>
            </a:pathLst>
          </a:custGeom>
          <a:ln w="16259">
            <a:solidFill>
              <a:srgbClr val="2218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79100" y="1331651"/>
            <a:ext cx="17792700" cy="15487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0" spc="-10"/>
              <a:t>一不小心就可能遭到詐騙了嗎？</a:t>
            </a:r>
            <a:endParaRPr sz="10000"/>
          </a:p>
        </p:txBody>
      </p:sp>
      <p:grpSp>
        <p:nvGrpSpPr>
          <p:cNvPr id="8" name="object 8"/>
          <p:cNvGrpSpPr/>
          <p:nvPr/>
        </p:nvGrpSpPr>
        <p:grpSpPr>
          <a:xfrm>
            <a:off x="631225" y="787725"/>
            <a:ext cx="18927445" cy="9272270"/>
            <a:chOff x="631225" y="787725"/>
            <a:chExt cx="18927445" cy="9272270"/>
          </a:xfrm>
        </p:grpSpPr>
        <p:sp>
          <p:nvSpPr>
            <p:cNvPr id="9" name="object 9"/>
            <p:cNvSpPr/>
            <p:nvPr/>
          </p:nvSpPr>
          <p:spPr>
            <a:xfrm>
              <a:off x="688057" y="844558"/>
              <a:ext cx="18813780" cy="9158605"/>
            </a:xfrm>
            <a:custGeom>
              <a:avLst/>
              <a:gdLst/>
              <a:ahLst/>
              <a:cxnLst/>
              <a:rect l="l" t="t" r="r" b="b"/>
              <a:pathLst>
                <a:path w="18813780" h="9158605">
                  <a:moveTo>
                    <a:pt x="18338532" y="9158397"/>
                  </a:moveTo>
                  <a:lnTo>
                    <a:pt x="475147" y="9158397"/>
                  </a:lnTo>
                  <a:lnTo>
                    <a:pt x="426566" y="9155944"/>
                  </a:lnTo>
                  <a:lnTo>
                    <a:pt x="379387" y="9148743"/>
                  </a:lnTo>
                  <a:lnTo>
                    <a:pt x="333851" y="9137035"/>
                  </a:lnTo>
                  <a:lnTo>
                    <a:pt x="290196" y="9121056"/>
                  </a:lnTo>
                  <a:lnTo>
                    <a:pt x="248662" y="9101048"/>
                  </a:lnTo>
                  <a:lnTo>
                    <a:pt x="209486" y="9077247"/>
                  </a:lnTo>
                  <a:lnTo>
                    <a:pt x="172907" y="9049894"/>
                  </a:lnTo>
                  <a:lnTo>
                    <a:pt x="139165" y="9019226"/>
                  </a:lnTo>
                  <a:lnTo>
                    <a:pt x="108499" y="8985484"/>
                  </a:lnTo>
                  <a:lnTo>
                    <a:pt x="81146" y="8948905"/>
                  </a:lnTo>
                  <a:lnTo>
                    <a:pt x="57346" y="8909729"/>
                  </a:lnTo>
                  <a:lnTo>
                    <a:pt x="37338" y="8868195"/>
                  </a:lnTo>
                  <a:lnTo>
                    <a:pt x="21361" y="8824541"/>
                  </a:lnTo>
                  <a:lnTo>
                    <a:pt x="9653" y="8779006"/>
                  </a:lnTo>
                  <a:lnTo>
                    <a:pt x="2453" y="8731829"/>
                  </a:lnTo>
                  <a:lnTo>
                    <a:pt x="0" y="8683249"/>
                  </a:lnTo>
                  <a:lnTo>
                    <a:pt x="0" y="475147"/>
                  </a:lnTo>
                  <a:lnTo>
                    <a:pt x="2453" y="426568"/>
                  </a:lnTo>
                  <a:lnTo>
                    <a:pt x="9653" y="379391"/>
                  </a:lnTo>
                  <a:lnTo>
                    <a:pt x="21361" y="333856"/>
                  </a:lnTo>
                  <a:lnTo>
                    <a:pt x="37338" y="290202"/>
                  </a:lnTo>
                  <a:lnTo>
                    <a:pt x="57346" y="248667"/>
                  </a:lnTo>
                  <a:lnTo>
                    <a:pt x="81146" y="209491"/>
                  </a:lnTo>
                  <a:lnTo>
                    <a:pt x="108499" y="172913"/>
                  </a:lnTo>
                  <a:lnTo>
                    <a:pt x="139165" y="139170"/>
                  </a:lnTo>
                  <a:lnTo>
                    <a:pt x="172907" y="108503"/>
                  </a:lnTo>
                  <a:lnTo>
                    <a:pt x="209486" y="81149"/>
                  </a:lnTo>
                  <a:lnTo>
                    <a:pt x="248662" y="57349"/>
                  </a:lnTo>
                  <a:lnTo>
                    <a:pt x="290196" y="37340"/>
                  </a:lnTo>
                  <a:lnTo>
                    <a:pt x="333851" y="21362"/>
                  </a:lnTo>
                  <a:lnTo>
                    <a:pt x="379387" y="9653"/>
                  </a:lnTo>
                  <a:lnTo>
                    <a:pt x="426566" y="2453"/>
                  </a:lnTo>
                  <a:lnTo>
                    <a:pt x="475147" y="0"/>
                  </a:lnTo>
                  <a:lnTo>
                    <a:pt x="18338532" y="0"/>
                  </a:lnTo>
                  <a:lnTo>
                    <a:pt x="18387114" y="2453"/>
                  </a:lnTo>
                  <a:lnTo>
                    <a:pt x="18434292" y="9653"/>
                  </a:lnTo>
                  <a:lnTo>
                    <a:pt x="18479828" y="21362"/>
                  </a:lnTo>
                  <a:lnTo>
                    <a:pt x="18523483" y="37340"/>
                  </a:lnTo>
                  <a:lnTo>
                    <a:pt x="18565018" y="57349"/>
                  </a:lnTo>
                  <a:lnTo>
                    <a:pt x="18604194" y="81149"/>
                  </a:lnTo>
                  <a:lnTo>
                    <a:pt x="18640772" y="108503"/>
                  </a:lnTo>
                  <a:lnTo>
                    <a:pt x="18674514" y="139170"/>
                  </a:lnTo>
                  <a:lnTo>
                    <a:pt x="18705181" y="172913"/>
                  </a:lnTo>
                  <a:lnTo>
                    <a:pt x="18732533" y="209491"/>
                  </a:lnTo>
                  <a:lnTo>
                    <a:pt x="18756333" y="248667"/>
                  </a:lnTo>
                  <a:lnTo>
                    <a:pt x="18776341" y="290202"/>
                  </a:lnTo>
                  <a:lnTo>
                    <a:pt x="18792319" y="333856"/>
                  </a:lnTo>
                  <a:lnTo>
                    <a:pt x="18804027" y="379391"/>
                  </a:lnTo>
                  <a:lnTo>
                    <a:pt x="18811227" y="426568"/>
                  </a:lnTo>
                  <a:lnTo>
                    <a:pt x="18813680" y="475147"/>
                  </a:lnTo>
                  <a:lnTo>
                    <a:pt x="18813680" y="8683249"/>
                  </a:lnTo>
                  <a:lnTo>
                    <a:pt x="18811227" y="8731829"/>
                  </a:lnTo>
                  <a:lnTo>
                    <a:pt x="18804027" y="8779006"/>
                  </a:lnTo>
                  <a:lnTo>
                    <a:pt x="18792319" y="8824541"/>
                  </a:lnTo>
                  <a:lnTo>
                    <a:pt x="18776341" y="8868195"/>
                  </a:lnTo>
                  <a:lnTo>
                    <a:pt x="18756333" y="8909729"/>
                  </a:lnTo>
                  <a:lnTo>
                    <a:pt x="18732533" y="8948905"/>
                  </a:lnTo>
                  <a:lnTo>
                    <a:pt x="18705181" y="8985484"/>
                  </a:lnTo>
                  <a:lnTo>
                    <a:pt x="18674514" y="9019226"/>
                  </a:lnTo>
                  <a:lnTo>
                    <a:pt x="18640772" y="9049894"/>
                  </a:lnTo>
                  <a:lnTo>
                    <a:pt x="18604194" y="9077247"/>
                  </a:lnTo>
                  <a:lnTo>
                    <a:pt x="18565018" y="9101048"/>
                  </a:lnTo>
                  <a:lnTo>
                    <a:pt x="18523483" y="9121056"/>
                  </a:lnTo>
                  <a:lnTo>
                    <a:pt x="18479828" y="9137035"/>
                  </a:lnTo>
                  <a:lnTo>
                    <a:pt x="18434292" y="9148743"/>
                  </a:lnTo>
                  <a:lnTo>
                    <a:pt x="18387114" y="9155944"/>
                  </a:lnTo>
                  <a:lnTo>
                    <a:pt x="18338532" y="9158397"/>
                  </a:lnTo>
                  <a:close/>
                </a:path>
              </a:pathLst>
            </a:custGeom>
            <a:ln w="113085">
              <a:solidFill>
                <a:srgbClr val="4D312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76923" y="3778540"/>
              <a:ext cx="5796280" cy="5796280"/>
            </a:xfrm>
            <a:custGeom>
              <a:avLst/>
              <a:gdLst/>
              <a:ahLst/>
              <a:cxnLst/>
              <a:rect l="l" t="t" r="r" b="b"/>
              <a:pathLst>
                <a:path w="5796280" h="5796280">
                  <a:moveTo>
                    <a:pt x="5795735" y="5795748"/>
                  </a:moveTo>
                  <a:lnTo>
                    <a:pt x="0" y="5795748"/>
                  </a:lnTo>
                  <a:lnTo>
                    <a:pt x="0" y="0"/>
                  </a:lnTo>
                  <a:lnTo>
                    <a:pt x="5795735" y="0"/>
                  </a:lnTo>
                  <a:lnTo>
                    <a:pt x="5795735" y="5795748"/>
                  </a:lnTo>
                  <a:close/>
                </a:path>
              </a:pathLst>
            </a:custGeom>
            <a:ln w="186088">
              <a:solidFill>
                <a:srgbClr val="B8000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376917" y="3766597"/>
              <a:ext cx="5796280" cy="5796280"/>
            </a:xfrm>
            <a:custGeom>
              <a:avLst/>
              <a:gdLst/>
              <a:ahLst/>
              <a:cxnLst/>
              <a:rect l="l" t="t" r="r" b="b"/>
              <a:pathLst>
                <a:path w="5796280" h="5796280">
                  <a:moveTo>
                    <a:pt x="5795734" y="1875688"/>
                  </a:moveTo>
                  <a:lnTo>
                    <a:pt x="3920045" y="1875688"/>
                  </a:lnTo>
                  <a:lnTo>
                    <a:pt x="3920045" y="0"/>
                  </a:lnTo>
                  <a:lnTo>
                    <a:pt x="3799636" y="0"/>
                  </a:lnTo>
                  <a:lnTo>
                    <a:pt x="3799636" y="1875688"/>
                  </a:lnTo>
                  <a:lnTo>
                    <a:pt x="3799636" y="1996097"/>
                  </a:lnTo>
                  <a:lnTo>
                    <a:pt x="3799636" y="3799649"/>
                  </a:lnTo>
                  <a:lnTo>
                    <a:pt x="1996097" y="3799649"/>
                  </a:lnTo>
                  <a:lnTo>
                    <a:pt x="1996097" y="1996097"/>
                  </a:lnTo>
                  <a:lnTo>
                    <a:pt x="3799636" y="1996097"/>
                  </a:lnTo>
                  <a:lnTo>
                    <a:pt x="3799636" y="1875688"/>
                  </a:lnTo>
                  <a:lnTo>
                    <a:pt x="1996097" y="1875688"/>
                  </a:lnTo>
                  <a:lnTo>
                    <a:pt x="1996097" y="0"/>
                  </a:lnTo>
                  <a:lnTo>
                    <a:pt x="1875688" y="0"/>
                  </a:lnTo>
                  <a:lnTo>
                    <a:pt x="1875688" y="1875688"/>
                  </a:lnTo>
                  <a:lnTo>
                    <a:pt x="0" y="1875688"/>
                  </a:lnTo>
                  <a:lnTo>
                    <a:pt x="0" y="1996097"/>
                  </a:lnTo>
                  <a:lnTo>
                    <a:pt x="1875688" y="1996097"/>
                  </a:lnTo>
                  <a:lnTo>
                    <a:pt x="1875688" y="3799649"/>
                  </a:lnTo>
                  <a:lnTo>
                    <a:pt x="0" y="3799649"/>
                  </a:lnTo>
                  <a:lnTo>
                    <a:pt x="0" y="3920058"/>
                  </a:lnTo>
                  <a:lnTo>
                    <a:pt x="1875688" y="3920058"/>
                  </a:lnTo>
                  <a:lnTo>
                    <a:pt x="1875688" y="5795746"/>
                  </a:lnTo>
                  <a:lnTo>
                    <a:pt x="1996097" y="5795746"/>
                  </a:lnTo>
                  <a:lnTo>
                    <a:pt x="1996097" y="3920058"/>
                  </a:lnTo>
                  <a:lnTo>
                    <a:pt x="3799636" y="3920058"/>
                  </a:lnTo>
                  <a:lnTo>
                    <a:pt x="3799636" y="5795746"/>
                  </a:lnTo>
                  <a:lnTo>
                    <a:pt x="3920045" y="5795746"/>
                  </a:lnTo>
                  <a:lnTo>
                    <a:pt x="3920045" y="3920058"/>
                  </a:lnTo>
                  <a:lnTo>
                    <a:pt x="5795734" y="3920058"/>
                  </a:lnTo>
                  <a:lnTo>
                    <a:pt x="5795734" y="3799649"/>
                  </a:lnTo>
                  <a:lnTo>
                    <a:pt x="3920045" y="3799649"/>
                  </a:lnTo>
                  <a:lnTo>
                    <a:pt x="3920045" y="1996097"/>
                  </a:lnTo>
                  <a:lnTo>
                    <a:pt x="5795734" y="1996097"/>
                  </a:lnTo>
                  <a:lnTo>
                    <a:pt x="5795734" y="1875688"/>
                  </a:lnTo>
                  <a:close/>
                </a:path>
              </a:pathLst>
            </a:custGeom>
            <a:solidFill>
              <a:srgbClr val="B8000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559250" y="3273531"/>
            <a:ext cx="5292090" cy="63455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1450" spc="15">
                <a:solidFill>
                  <a:srgbClr val="221815"/>
                </a:solidFill>
                <a:latin typeface="SimSun"/>
                <a:cs typeface="SimSun"/>
              </a:rPr>
              <a:t>詐</a:t>
            </a:r>
            <a:endParaRPr sz="41450">
              <a:latin typeface="SimSun"/>
              <a:cs typeface="SimSu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430" y="6308680"/>
            <a:ext cx="3618094" cy="499987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 rot="20640000">
            <a:off x="1282009" y="7113493"/>
            <a:ext cx="1834150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550"/>
              </a:lnSpc>
            </a:pPr>
            <a:r>
              <a:rPr dirty="0" sz="4550">
                <a:solidFill>
                  <a:srgbClr val="4D3128"/>
                </a:solidFill>
                <a:latin typeface="SimSun"/>
                <a:cs typeface="SimSun"/>
              </a:rPr>
              <a:t>天底下</a:t>
            </a:r>
            <a:endParaRPr sz="455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 rot="20640000">
            <a:off x="920557" y="7778134"/>
            <a:ext cx="295406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550"/>
              </a:lnSpc>
            </a:pPr>
            <a:r>
              <a:rPr dirty="0" sz="4550">
                <a:solidFill>
                  <a:srgbClr val="4D3128"/>
                </a:solidFill>
                <a:latin typeface="SimSun"/>
                <a:cs typeface="SimSun"/>
              </a:rPr>
              <a:t>有這麼好康</a:t>
            </a:r>
            <a:endParaRPr sz="455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 rot="20640000">
            <a:off x="1400891" y="8442776"/>
            <a:ext cx="2389467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550"/>
              </a:lnSpc>
            </a:pPr>
            <a:r>
              <a:rPr dirty="0" sz="4550">
                <a:solidFill>
                  <a:srgbClr val="4D3128"/>
                </a:solidFill>
                <a:latin typeface="SimSun"/>
                <a:cs typeface="SimSun"/>
              </a:rPr>
              <a:t>的事嗎？</a:t>
            </a:r>
            <a:endParaRPr sz="4550">
              <a:latin typeface="SimSun"/>
              <a:cs typeface="SimSu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43238" y="7117515"/>
            <a:ext cx="2656781" cy="321720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0178581" y="3757936"/>
            <a:ext cx="8310880" cy="3893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9270" algn="l"/>
                <a:tab pos="6085840" algn="l"/>
              </a:tabLst>
            </a:pP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保證獲利</a:t>
            </a: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	</a:t>
            </a: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海外代購</a:t>
            </a: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	</a:t>
            </a: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包機票</a:t>
            </a:r>
            <a:endParaRPr sz="4350">
              <a:latin typeface="SimSun"/>
              <a:cs typeface="SimSun"/>
            </a:endParaRPr>
          </a:p>
          <a:p>
            <a:pPr marL="12700" marR="5080">
              <a:lnSpc>
                <a:spcPct val="161100"/>
              </a:lnSpc>
              <a:spcBef>
                <a:spcPts val="5"/>
              </a:spcBef>
              <a:tabLst>
                <a:tab pos="3049270" algn="l"/>
                <a:tab pos="6085840" algn="l"/>
              </a:tabLst>
            </a:pP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沒有風險	親友團	免經驗 </a:t>
            </a:r>
            <a:r>
              <a:rPr dirty="0" sz="4350" spc="5">
                <a:solidFill>
                  <a:srgbClr val="221815"/>
                </a:solidFill>
                <a:latin typeface="SimSun"/>
                <a:cs typeface="SimSun"/>
              </a:rPr>
              <a:t> </a:t>
            </a: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穩賺不賠</a:t>
            </a: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	</a:t>
            </a: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包吃</a:t>
            </a: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	</a:t>
            </a: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工作輕鬆</a:t>
            </a:r>
            <a:endParaRPr sz="4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190"/>
              </a:spcBef>
              <a:tabLst>
                <a:tab pos="3049270" algn="l"/>
                <a:tab pos="6085840" algn="l"/>
              </a:tabLst>
            </a:pP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高薪工作</a:t>
            </a: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	</a:t>
            </a: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包住</a:t>
            </a: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	</a:t>
            </a:r>
            <a:r>
              <a:rPr dirty="0" sz="4350">
                <a:solidFill>
                  <a:srgbClr val="221815"/>
                </a:solidFill>
                <a:latin typeface="SimSun"/>
                <a:cs typeface="SimSun"/>
              </a:rPr>
              <a:t>快速致富</a:t>
            </a:r>
            <a:endParaRPr sz="4350">
              <a:latin typeface="SimSun"/>
              <a:cs typeface="SimSu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626309" y="3888159"/>
            <a:ext cx="6575425" cy="3685540"/>
            <a:chOff x="9626309" y="3888159"/>
            <a:chExt cx="6575425" cy="3685540"/>
          </a:xfrm>
        </p:grpSpPr>
        <p:sp>
          <p:nvSpPr>
            <p:cNvPr id="20" name="object 20"/>
            <p:cNvSpPr/>
            <p:nvPr/>
          </p:nvSpPr>
          <p:spPr>
            <a:xfrm>
              <a:off x="15745666" y="3888159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29">
                  <a:moveTo>
                    <a:pt x="227879" y="0"/>
                  </a:moveTo>
                  <a:lnTo>
                    <a:pt x="181955" y="4629"/>
                  </a:lnTo>
                  <a:lnTo>
                    <a:pt x="139180" y="17908"/>
                  </a:lnTo>
                  <a:lnTo>
                    <a:pt x="100471" y="38919"/>
                  </a:lnTo>
                  <a:lnTo>
                    <a:pt x="66745" y="66747"/>
                  </a:lnTo>
                  <a:lnTo>
                    <a:pt x="38919" y="100474"/>
                  </a:lnTo>
                  <a:lnTo>
                    <a:pt x="17908" y="139185"/>
                  </a:lnTo>
                  <a:lnTo>
                    <a:pt x="4629" y="181963"/>
                  </a:lnTo>
                  <a:lnTo>
                    <a:pt x="0" y="227892"/>
                  </a:lnTo>
                  <a:lnTo>
                    <a:pt x="4629" y="273821"/>
                  </a:lnTo>
                  <a:lnTo>
                    <a:pt x="17908" y="316599"/>
                  </a:lnTo>
                  <a:lnTo>
                    <a:pt x="38919" y="355310"/>
                  </a:lnTo>
                  <a:lnTo>
                    <a:pt x="66745" y="389037"/>
                  </a:lnTo>
                  <a:lnTo>
                    <a:pt x="100471" y="416865"/>
                  </a:lnTo>
                  <a:lnTo>
                    <a:pt x="139180" y="437876"/>
                  </a:lnTo>
                  <a:lnTo>
                    <a:pt x="181955" y="451155"/>
                  </a:lnTo>
                  <a:lnTo>
                    <a:pt x="227879" y="455785"/>
                  </a:lnTo>
                  <a:lnTo>
                    <a:pt x="273809" y="451155"/>
                  </a:lnTo>
                  <a:lnTo>
                    <a:pt x="316587" y="437876"/>
                  </a:lnTo>
                  <a:lnTo>
                    <a:pt x="355298" y="416865"/>
                  </a:lnTo>
                  <a:lnTo>
                    <a:pt x="389025" y="389037"/>
                  </a:lnTo>
                  <a:lnTo>
                    <a:pt x="416852" y="355310"/>
                  </a:lnTo>
                  <a:lnTo>
                    <a:pt x="437863" y="316599"/>
                  </a:lnTo>
                  <a:lnTo>
                    <a:pt x="451142" y="273821"/>
                  </a:lnTo>
                  <a:lnTo>
                    <a:pt x="455772" y="227892"/>
                  </a:lnTo>
                  <a:lnTo>
                    <a:pt x="451142" y="181963"/>
                  </a:lnTo>
                  <a:lnTo>
                    <a:pt x="437863" y="139185"/>
                  </a:lnTo>
                  <a:lnTo>
                    <a:pt x="416852" y="100474"/>
                  </a:lnTo>
                  <a:lnTo>
                    <a:pt x="389025" y="66747"/>
                  </a:lnTo>
                  <a:lnTo>
                    <a:pt x="355298" y="38919"/>
                  </a:lnTo>
                  <a:lnTo>
                    <a:pt x="316587" y="17908"/>
                  </a:lnTo>
                  <a:lnTo>
                    <a:pt x="273809" y="4629"/>
                  </a:lnTo>
                  <a:lnTo>
                    <a:pt x="227879" y="0"/>
                  </a:lnTo>
                  <a:close/>
                </a:path>
              </a:pathLst>
            </a:custGeom>
            <a:solidFill>
              <a:srgbClr val="B800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5883573" y="4026072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56" y="0"/>
                  </a:moveTo>
                  <a:lnTo>
                    <a:pt x="0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5883570" y="4026072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0"/>
                  </a:moveTo>
                  <a:lnTo>
                    <a:pt x="179956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5745666" y="4964606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29">
                  <a:moveTo>
                    <a:pt x="227879" y="0"/>
                  </a:moveTo>
                  <a:lnTo>
                    <a:pt x="181955" y="4629"/>
                  </a:lnTo>
                  <a:lnTo>
                    <a:pt x="139180" y="17908"/>
                  </a:lnTo>
                  <a:lnTo>
                    <a:pt x="100471" y="38919"/>
                  </a:lnTo>
                  <a:lnTo>
                    <a:pt x="66745" y="66747"/>
                  </a:lnTo>
                  <a:lnTo>
                    <a:pt x="38919" y="100474"/>
                  </a:lnTo>
                  <a:lnTo>
                    <a:pt x="17908" y="139185"/>
                  </a:lnTo>
                  <a:lnTo>
                    <a:pt x="4629" y="181963"/>
                  </a:lnTo>
                  <a:lnTo>
                    <a:pt x="0" y="227892"/>
                  </a:lnTo>
                  <a:lnTo>
                    <a:pt x="4629" y="273821"/>
                  </a:lnTo>
                  <a:lnTo>
                    <a:pt x="17908" y="316599"/>
                  </a:lnTo>
                  <a:lnTo>
                    <a:pt x="38919" y="355310"/>
                  </a:lnTo>
                  <a:lnTo>
                    <a:pt x="66745" y="389037"/>
                  </a:lnTo>
                  <a:lnTo>
                    <a:pt x="100471" y="416865"/>
                  </a:lnTo>
                  <a:lnTo>
                    <a:pt x="139180" y="437876"/>
                  </a:lnTo>
                  <a:lnTo>
                    <a:pt x="181955" y="451155"/>
                  </a:lnTo>
                  <a:lnTo>
                    <a:pt x="227879" y="455785"/>
                  </a:lnTo>
                  <a:lnTo>
                    <a:pt x="273809" y="451155"/>
                  </a:lnTo>
                  <a:lnTo>
                    <a:pt x="316587" y="437876"/>
                  </a:lnTo>
                  <a:lnTo>
                    <a:pt x="355298" y="416865"/>
                  </a:lnTo>
                  <a:lnTo>
                    <a:pt x="389025" y="389037"/>
                  </a:lnTo>
                  <a:lnTo>
                    <a:pt x="416852" y="355310"/>
                  </a:lnTo>
                  <a:lnTo>
                    <a:pt x="437863" y="316599"/>
                  </a:lnTo>
                  <a:lnTo>
                    <a:pt x="451142" y="273821"/>
                  </a:lnTo>
                  <a:lnTo>
                    <a:pt x="455772" y="227892"/>
                  </a:lnTo>
                  <a:lnTo>
                    <a:pt x="451142" y="181963"/>
                  </a:lnTo>
                  <a:lnTo>
                    <a:pt x="437863" y="139185"/>
                  </a:lnTo>
                  <a:lnTo>
                    <a:pt x="416852" y="100474"/>
                  </a:lnTo>
                  <a:lnTo>
                    <a:pt x="389025" y="66747"/>
                  </a:lnTo>
                  <a:lnTo>
                    <a:pt x="355298" y="38919"/>
                  </a:lnTo>
                  <a:lnTo>
                    <a:pt x="316587" y="17908"/>
                  </a:lnTo>
                  <a:lnTo>
                    <a:pt x="273809" y="4629"/>
                  </a:lnTo>
                  <a:lnTo>
                    <a:pt x="227879" y="0"/>
                  </a:lnTo>
                  <a:close/>
                </a:path>
              </a:pathLst>
            </a:custGeom>
            <a:solidFill>
              <a:srgbClr val="B800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5883573" y="510251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56" y="0"/>
                  </a:moveTo>
                  <a:lnTo>
                    <a:pt x="0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5883570" y="510251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0"/>
                  </a:moveTo>
                  <a:lnTo>
                    <a:pt x="179956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5745666" y="6041054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29">
                  <a:moveTo>
                    <a:pt x="227879" y="0"/>
                  </a:moveTo>
                  <a:lnTo>
                    <a:pt x="181955" y="4629"/>
                  </a:lnTo>
                  <a:lnTo>
                    <a:pt x="139180" y="17908"/>
                  </a:lnTo>
                  <a:lnTo>
                    <a:pt x="100471" y="38919"/>
                  </a:lnTo>
                  <a:lnTo>
                    <a:pt x="66745" y="66747"/>
                  </a:lnTo>
                  <a:lnTo>
                    <a:pt x="38919" y="100474"/>
                  </a:lnTo>
                  <a:lnTo>
                    <a:pt x="17908" y="139185"/>
                  </a:lnTo>
                  <a:lnTo>
                    <a:pt x="4629" y="181963"/>
                  </a:lnTo>
                  <a:lnTo>
                    <a:pt x="0" y="227892"/>
                  </a:lnTo>
                  <a:lnTo>
                    <a:pt x="4629" y="273825"/>
                  </a:lnTo>
                  <a:lnTo>
                    <a:pt x="17908" y="316606"/>
                  </a:lnTo>
                  <a:lnTo>
                    <a:pt x="38919" y="355320"/>
                  </a:lnTo>
                  <a:lnTo>
                    <a:pt x="66745" y="389048"/>
                  </a:lnTo>
                  <a:lnTo>
                    <a:pt x="100471" y="416877"/>
                  </a:lnTo>
                  <a:lnTo>
                    <a:pt x="139180" y="437888"/>
                  </a:lnTo>
                  <a:lnTo>
                    <a:pt x="181955" y="451167"/>
                  </a:lnTo>
                  <a:lnTo>
                    <a:pt x="227879" y="455797"/>
                  </a:lnTo>
                  <a:lnTo>
                    <a:pt x="273809" y="451167"/>
                  </a:lnTo>
                  <a:lnTo>
                    <a:pt x="316587" y="437888"/>
                  </a:lnTo>
                  <a:lnTo>
                    <a:pt x="355298" y="416877"/>
                  </a:lnTo>
                  <a:lnTo>
                    <a:pt x="389025" y="389048"/>
                  </a:lnTo>
                  <a:lnTo>
                    <a:pt x="416852" y="355320"/>
                  </a:lnTo>
                  <a:lnTo>
                    <a:pt x="437863" y="316606"/>
                  </a:lnTo>
                  <a:lnTo>
                    <a:pt x="451142" y="273825"/>
                  </a:lnTo>
                  <a:lnTo>
                    <a:pt x="455772" y="227892"/>
                  </a:lnTo>
                  <a:lnTo>
                    <a:pt x="451142" y="181963"/>
                  </a:lnTo>
                  <a:lnTo>
                    <a:pt x="437863" y="139185"/>
                  </a:lnTo>
                  <a:lnTo>
                    <a:pt x="416852" y="100474"/>
                  </a:lnTo>
                  <a:lnTo>
                    <a:pt x="389025" y="66747"/>
                  </a:lnTo>
                  <a:lnTo>
                    <a:pt x="355298" y="38919"/>
                  </a:lnTo>
                  <a:lnTo>
                    <a:pt x="316587" y="17908"/>
                  </a:lnTo>
                  <a:lnTo>
                    <a:pt x="273809" y="4629"/>
                  </a:lnTo>
                  <a:lnTo>
                    <a:pt x="227879" y="0"/>
                  </a:lnTo>
                  <a:close/>
                </a:path>
              </a:pathLst>
            </a:custGeom>
            <a:solidFill>
              <a:srgbClr val="B800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5883573" y="617897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56" y="0"/>
                  </a:moveTo>
                  <a:lnTo>
                    <a:pt x="0" y="179944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5883570" y="617897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0"/>
                  </a:moveTo>
                  <a:lnTo>
                    <a:pt x="179956" y="179944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2685988" y="3888159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29">
                  <a:moveTo>
                    <a:pt x="227879" y="0"/>
                  </a:moveTo>
                  <a:lnTo>
                    <a:pt x="181955" y="4629"/>
                  </a:lnTo>
                  <a:lnTo>
                    <a:pt x="139180" y="17908"/>
                  </a:lnTo>
                  <a:lnTo>
                    <a:pt x="100471" y="38919"/>
                  </a:lnTo>
                  <a:lnTo>
                    <a:pt x="66745" y="66747"/>
                  </a:lnTo>
                  <a:lnTo>
                    <a:pt x="38919" y="100474"/>
                  </a:lnTo>
                  <a:lnTo>
                    <a:pt x="17908" y="139185"/>
                  </a:lnTo>
                  <a:lnTo>
                    <a:pt x="4629" y="181963"/>
                  </a:lnTo>
                  <a:lnTo>
                    <a:pt x="0" y="227892"/>
                  </a:lnTo>
                  <a:lnTo>
                    <a:pt x="4629" y="273821"/>
                  </a:lnTo>
                  <a:lnTo>
                    <a:pt x="17908" y="316599"/>
                  </a:lnTo>
                  <a:lnTo>
                    <a:pt x="38919" y="355310"/>
                  </a:lnTo>
                  <a:lnTo>
                    <a:pt x="66745" y="389037"/>
                  </a:lnTo>
                  <a:lnTo>
                    <a:pt x="100471" y="416865"/>
                  </a:lnTo>
                  <a:lnTo>
                    <a:pt x="139180" y="437876"/>
                  </a:lnTo>
                  <a:lnTo>
                    <a:pt x="181955" y="451155"/>
                  </a:lnTo>
                  <a:lnTo>
                    <a:pt x="227879" y="455785"/>
                  </a:lnTo>
                  <a:lnTo>
                    <a:pt x="273809" y="451155"/>
                  </a:lnTo>
                  <a:lnTo>
                    <a:pt x="316587" y="437876"/>
                  </a:lnTo>
                  <a:lnTo>
                    <a:pt x="355298" y="416865"/>
                  </a:lnTo>
                  <a:lnTo>
                    <a:pt x="389025" y="389037"/>
                  </a:lnTo>
                  <a:lnTo>
                    <a:pt x="416852" y="355310"/>
                  </a:lnTo>
                  <a:lnTo>
                    <a:pt x="437863" y="316599"/>
                  </a:lnTo>
                  <a:lnTo>
                    <a:pt x="451142" y="273821"/>
                  </a:lnTo>
                  <a:lnTo>
                    <a:pt x="455772" y="227892"/>
                  </a:lnTo>
                  <a:lnTo>
                    <a:pt x="451142" y="181963"/>
                  </a:lnTo>
                  <a:lnTo>
                    <a:pt x="437863" y="139185"/>
                  </a:lnTo>
                  <a:lnTo>
                    <a:pt x="416852" y="100474"/>
                  </a:lnTo>
                  <a:lnTo>
                    <a:pt x="389025" y="66747"/>
                  </a:lnTo>
                  <a:lnTo>
                    <a:pt x="355298" y="38919"/>
                  </a:lnTo>
                  <a:lnTo>
                    <a:pt x="316587" y="17908"/>
                  </a:lnTo>
                  <a:lnTo>
                    <a:pt x="273809" y="4629"/>
                  </a:lnTo>
                  <a:lnTo>
                    <a:pt x="227879" y="0"/>
                  </a:lnTo>
                  <a:close/>
                </a:path>
              </a:pathLst>
            </a:custGeom>
            <a:solidFill>
              <a:srgbClr val="B800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2823895" y="4026072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56" y="0"/>
                  </a:moveTo>
                  <a:lnTo>
                    <a:pt x="0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2823891" y="4026072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0"/>
                  </a:moveTo>
                  <a:lnTo>
                    <a:pt x="179956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2685988" y="4964606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29">
                  <a:moveTo>
                    <a:pt x="227879" y="0"/>
                  </a:moveTo>
                  <a:lnTo>
                    <a:pt x="181955" y="4629"/>
                  </a:lnTo>
                  <a:lnTo>
                    <a:pt x="139180" y="17908"/>
                  </a:lnTo>
                  <a:lnTo>
                    <a:pt x="100471" y="38919"/>
                  </a:lnTo>
                  <a:lnTo>
                    <a:pt x="66745" y="66747"/>
                  </a:lnTo>
                  <a:lnTo>
                    <a:pt x="38919" y="100474"/>
                  </a:lnTo>
                  <a:lnTo>
                    <a:pt x="17908" y="139185"/>
                  </a:lnTo>
                  <a:lnTo>
                    <a:pt x="4629" y="181963"/>
                  </a:lnTo>
                  <a:lnTo>
                    <a:pt x="0" y="227892"/>
                  </a:lnTo>
                  <a:lnTo>
                    <a:pt x="4629" y="273821"/>
                  </a:lnTo>
                  <a:lnTo>
                    <a:pt x="17908" y="316599"/>
                  </a:lnTo>
                  <a:lnTo>
                    <a:pt x="38919" y="355310"/>
                  </a:lnTo>
                  <a:lnTo>
                    <a:pt x="66745" y="389037"/>
                  </a:lnTo>
                  <a:lnTo>
                    <a:pt x="100471" y="416865"/>
                  </a:lnTo>
                  <a:lnTo>
                    <a:pt x="139180" y="437876"/>
                  </a:lnTo>
                  <a:lnTo>
                    <a:pt x="181955" y="451155"/>
                  </a:lnTo>
                  <a:lnTo>
                    <a:pt x="227879" y="455785"/>
                  </a:lnTo>
                  <a:lnTo>
                    <a:pt x="273809" y="451155"/>
                  </a:lnTo>
                  <a:lnTo>
                    <a:pt x="316587" y="437876"/>
                  </a:lnTo>
                  <a:lnTo>
                    <a:pt x="355298" y="416865"/>
                  </a:lnTo>
                  <a:lnTo>
                    <a:pt x="389025" y="389037"/>
                  </a:lnTo>
                  <a:lnTo>
                    <a:pt x="416852" y="355310"/>
                  </a:lnTo>
                  <a:lnTo>
                    <a:pt x="437863" y="316599"/>
                  </a:lnTo>
                  <a:lnTo>
                    <a:pt x="451142" y="273821"/>
                  </a:lnTo>
                  <a:lnTo>
                    <a:pt x="455772" y="227892"/>
                  </a:lnTo>
                  <a:lnTo>
                    <a:pt x="451142" y="181963"/>
                  </a:lnTo>
                  <a:lnTo>
                    <a:pt x="437863" y="139185"/>
                  </a:lnTo>
                  <a:lnTo>
                    <a:pt x="416852" y="100474"/>
                  </a:lnTo>
                  <a:lnTo>
                    <a:pt x="389025" y="66747"/>
                  </a:lnTo>
                  <a:lnTo>
                    <a:pt x="355298" y="38919"/>
                  </a:lnTo>
                  <a:lnTo>
                    <a:pt x="316587" y="17908"/>
                  </a:lnTo>
                  <a:lnTo>
                    <a:pt x="273809" y="4629"/>
                  </a:lnTo>
                  <a:lnTo>
                    <a:pt x="227879" y="0"/>
                  </a:lnTo>
                  <a:close/>
                </a:path>
              </a:pathLst>
            </a:custGeom>
            <a:solidFill>
              <a:srgbClr val="B800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2823895" y="510251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56" y="0"/>
                  </a:moveTo>
                  <a:lnTo>
                    <a:pt x="0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2823891" y="510251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0"/>
                  </a:moveTo>
                  <a:lnTo>
                    <a:pt x="179956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2685988" y="6041054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29">
                  <a:moveTo>
                    <a:pt x="227879" y="0"/>
                  </a:moveTo>
                  <a:lnTo>
                    <a:pt x="181955" y="4629"/>
                  </a:lnTo>
                  <a:lnTo>
                    <a:pt x="139180" y="17908"/>
                  </a:lnTo>
                  <a:lnTo>
                    <a:pt x="100471" y="38919"/>
                  </a:lnTo>
                  <a:lnTo>
                    <a:pt x="66745" y="66747"/>
                  </a:lnTo>
                  <a:lnTo>
                    <a:pt x="38919" y="100474"/>
                  </a:lnTo>
                  <a:lnTo>
                    <a:pt x="17908" y="139185"/>
                  </a:lnTo>
                  <a:lnTo>
                    <a:pt x="4629" y="181963"/>
                  </a:lnTo>
                  <a:lnTo>
                    <a:pt x="0" y="227892"/>
                  </a:lnTo>
                  <a:lnTo>
                    <a:pt x="4629" y="273825"/>
                  </a:lnTo>
                  <a:lnTo>
                    <a:pt x="17908" y="316606"/>
                  </a:lnTo>
                  <a:lnTo>
                    <a:pt x="38919" y="355320"/>
                  </a:lnTo>
                  <a:lnTo>
                    <a:pt x="66745" y="389048"/>
                  </a:lnTo>
                  <a:lnTo>
                    <a:pt x="100471" y="416877"/>
                  </a:lnTo>
                  <a:lnTo>
                    <a:pt x="139180" y="437888"/>
                  </a:lnTo>
                  <a:lnTo>
                    <a:pt x="181955" y="451167"/>
                  </a:lnTo>
                  <a:lnTo>
                    <a:pt x="227879" y="455797"/>
                  </a:lnTo>
                  <a:lnTo>
                    <a:pt x="273809" y="451167"/>
                  </a:lnTo>
                  <a:lnTo>
                    <a:pt x="316587" y="437888"/>
                  </a:lnTo>
                  <a:lnTo>
                    <a:pt x="355298" y="416877"/>
                  </a:lnTo>
                  <a:lnTo>
                    <a:pt x="389025" y="389048"/>
                  </a:lnTo>
                  <a:lnTo>
                    <a:pt x="416852" y="355320"/>
                  </a:lnTo>
                  <a:lnTo>
                    <a:pt x="437863" y="316606"/>
                  </a:lnTo>
                  <a:lnTo>
                    <a:pt x="451142" y="273825"/>
                  </a:lnTo>
                  <a:lnTo>
                    <a:pt x="455772" y="227892"/>
                  </a:lnTo>
                  <a:lnTo>
                    <a:pt x="451142" y="181963"/>
                  </a:lnTo>
                  <a:lnTo>
                    <a:pt x="437863" y="139185"/>
                  </a:lnTo>
                  <a:lnTo>
                    <a:pt x="416852" y="100474"/>
                  </a:lnTo>
                  <a:lnTo>
                    <a:pt x="389025" y="66747"/>
                  </a:lnTo>
                  <a:lnTo>
                    <a:pt x="355298" y="38919"/>
                  </a:lnTo>
                  <a:lnTo>
                    <a:pt x="316587" y="17908"/>
                  </a:lnTo>
                  <a:lnTo>
                    <a:pt x="273809" y="4629"/>
                  </a:lnTo>
                  <a:lnTo>
                    <a:pt x="227879" y="0"/>
                  </a:lnTo>
                  <a:close/>
                </a:path>
              </a:pathLst>
            </a:custGeom>
            <a:solidFill>
              <a:srgbClr val="B800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2823895" y="617897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56" y="0"/>
                  </a:moveTo>
                  <a:lnTo>
                    <a:pt x="0" y="179944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2823891" y="617897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0"/>
                  </a:moveTo>
                  <a:lnTo>
                    <a:pt x="179956" y="179944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2685988" y="7117514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29">
                  <a:moveTo>
                    <a:pt x="227879" y="0"/>
                  </a:moveTo>
                  <a:lnTo>
                    <a:pt x="181955" y="4629"/>
                  </a:lnTo>
                  <a:lnTo>
                    <a:pt x="139180" y="17908"/>
                  </a:lnTo>
                  <a:lnTo>
                    <a:pt x="100471" y="38919"/>
                  </a:lnTo>
                  <a:lnTo>
                    <a:pt x="66745" y="66747"/>
                  </a:lnTo>
                  <a:lnTo>
                    <a:pt x="38919" y="100474"/>
                  </a:lnTo>
                  <a:lnTo>
                    <a:pt x="17908" y="139185"/>
                  </a:lnTo>
                  <a:lnTo>
                    <a:pt x="4629" y="181963"/>
                  </a:lnTo>
                  <a:lnTo>
                    <a:pt x="0" y="227892"/>
                  </a:lnTo>
                  <a:lnTo>
                    <a:pt x="4629" y="273821"/>
                  </a:lnTo>
                  <a:lnTo>
                    <a:pt x="17908" y="316599"/>
                  </a:lnTo>
                  <a:lnTo>
                    <a:pt x="38919" y="355310"/>
                  </a:lnTo>
                  <a:lnTo>
                    <a:pt x="66745" y="389037"/>
                  </a:lnTo>
                  <a:lnTo>
                    <a:pt x="100471" y="416865"/>
                  </a:lnTo>
                  <a:lnTo>
                    <a:pt x="139180" y="437876"/>
                  </a:lnTo>
                  <a:lnTo>
                    <a:pt x="181955" y="451155"/>
                  </a:lnTo>
                  <a:lnTo>
                    <a:pt x="227879" y="455785"/>
                  </a:lnTo>
                  <a:lnTo>
                    <a:pt x="273809" y="451155"/>
                  </a:lnTo>
                  <a:lnTo>
                    <a:pt x="316587" y="437876"/>
                  </a:lnTo>
                  <a:lnTo>
                    <a:pt x="355298" y="416865"/>
                  </a:lnTo>
                  <a:lnTo>
                    <a:pt x="389025" y="389037"/>
                  </a:lnTo>
                  <a:lnTo>
                    <a:pt x="416852" y="355310"/>
                  </a:lnTo>
                  <a:lnTo>
                    <a:pt x="437863" y="316599"/>
                  </a:lnTo>
                  <a:lnTo>
                    <a:pt x="451142" y="273821"/>
                  </a:lnTo>
                  <a:lnTo>
                    <a:pt x="455772" y="227892"/>
                  </a:lnTo>
                  <a:lnTo>
                    <a:pt x="451142" y="181963"/>
                  </a:lnTo>
                  <a:lnTo>
                    <a:pt x="437863" y="139185"/>
                  </a:lnTo>
                  <a:lnTo>
                    <a:pt x="416852" y="100474"/>
                  </a:lnTo>
                  <a:lnTo>
                    <a:pt x="389025" y="66747"/>
                  </a:lnTo>
                  <a:lnTo>
                    <a:pt x="355298" y="38919"/>
                  </a:lnTo>
                  <a:lnTo>
                    <a:pt x="316587" y="17908"/>
                  </a:lnTo>
                  <a:lnTo>
                    <a:pt x="273809" y="4629"/>
                  </a:lnTo>
                  <a:lnTo>
                    <a:pt x="227879" y="0"/>
                  </a:lnTo>
                  <a:close/>
                </a:path>
              </a:pathLst>
            </a:custGeom>
            <a:solidFill>
              <a:srgbClr val="B800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2823895" y="7255427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40">
                  <a:moveTo>
                    <a:pt x="179956" y="0"/>
                  </a:moveTo>
                  <a:lnTo>
                    <a:pt x="0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2823891" y="7255427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40">
                  <a:moveTo>
                    <a:pt x="0" y="0"/>
                  </a:moveTo>
                  <a:lnTo>
                    <a:pt x="179956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626309" y="3888159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29" h="455929">
                  <a:moveTo>
                    <a:pt x="227879" y="0"/>
                  </a:moveTo>
                  <a:lnTo>
                    <a:pt x="181955" y="4629"/>
                  </a:lnTo>
                  <a:lnTo>
                    <a:pt x="139180" y="17908"/>
                  </a:lnTo>
                  <a:lnTo>
                    <a:pt x="100471" y="38919"/>
                  </a:lnTo>
                  <a:lnTo>
                    <a:pt x="66745" y="66747"/>
                  </a:lnTo>
                  <a:lnTo>
                    <a:pt x="38919" y="100474"/>
                  </a:lnTo>
                  <a:lnTo>
                    <a:pt x="17908" y="139185"/>
                  </a:lnTo>
                  <a:lnTo>
                    <a:pt x="4629" y="181963"/>
                  </a:lnTo>
                  <a:lnTo>
                    <a:pt x="0" y="227892"/>
                  </a:lnTo>
                  <a:lnTo>
                    <a:pt x="4629" y="273821"/>
                  </a:lnTo>
                  <a:lnTo>
                    <a:pt x="17908" y="316599"/>
                  </a:lnTo>
                  <a:lnTo>
                    <a:pt x="38919" y="355310"/>
                  </a:lnTo>
                  <a:lnTo>
                    <a:pt x="66745" y="389037"/>
                  </a:lnTo>
                  <a:lnTo>
                    <a:pt x="100471" y="416865"/>
                  </a:lnTo>
                  <a:lnTo>
                    <a:pt x="139180" y="437876"/>
                  </a:lnTo>
                  <a:lnTo>
                    <a:pt x="181955" y="451155"/>
                  </a:lnTo>
                  <a:lnTo>
                    <a:pt x="227879" y="455785"/>
                  </a:lnTo>
                  <a:lnTo>
                    <a:pt x="273809" y="451155"/>
                  </a:lnTo>
                  <a:lnTo>
                    <a:pt x="316587" y="437876"/>
                  </a:lnTo>
                  <a:lnTo>
                    <a:pt x="355298" y="416865"/>
                  </a:lnTo>
                  <a:lnTo>
                    <a:pt x="389025" y="389037"/>
                  </a:lnTo>
                  <a:lnTo>
                    <a:pt x="416852" y="355310"/>
                  </a:lnTo>
                  <a:lnTo>
                    <a:pt x="437863" y="316599"/>
                  </a:lnTo>
                  <a:lnTo>
                    <a:pt x="451142" y="273821"/>
                  </a:lnTo>
                  <a:lnTo>
                    <a:pt x="455772" y="227892"/>
                  </a:lnTo>
                  <a:lnTo>
                    <a:pt x="451142" y="181963"/>
                  </a:lnTo>
                  <a:lnTo>
                    <a:pt x="437863" y="139185"/>
                  </a:lnTo>
                  <a:lnTo>
                    <a:pt x="416852" y="100474"/>
                  </a:lnTo>
                  <a:lnTo>
                    <a:pt x="389025" y="66747"/>
                  </a:lnTo>
                  <a:lnTo>
                    <a:pt x="355298" y="38919"/>
                  </a:lnTo>
                  <a:lnTo>
                    <a:pt x="316587" y="17908"/>
                  </a:lnTo>
                  <a:lnTo>
                    <a:pt x="273809" y="4629"/>
                  </a:lnTo>
                  <a:lnTo>
                    <a:pt x="227879" y="0"/>
                  </a:lnTo>
                  <a:close/>
                </a:path>
              </a:pathLst>
            </a:custGeom>
            <a:solidFill>
              <a:srgbClr val="B800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764217" y="4026072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56" y="0"/>
                  </a:moveTo>
                  <a:lnTo>
                    <a:pt x="0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764213" y="4026072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0"/>
                  </a:moveTo>
                  <a:lnTo>
                    <a:pt x="179956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626309" y="4964606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29" h="455929">
                  <a:moveTo>
                    <a:pt x="227879" y="0"/>
                  </a:moveTo>
                  <a:lnTo>
                    <a:pt x="181955" y="4629"/>
                  </a:lnTo>
                  <a:lnTo>
                    <a:pt x="139180" y="17908"/>
                  </a:lnTo>
                  <a:lnTo>
                    <a:pt x="100471" y="38919"/>
                  </a:lnTo>
                  <a:lnTo>
                    <a:pt x="66745" y="66747"/>
                  </a:lnTo>
                  <a:lnTo>
                    <a:pt x="38919" y="100474"/>
                  </a:lnTo>
                  <a:lnTo>
                    <a:pt x="17908" y="139185"/>
                  </a:lnTo>
                  <a:lnTo>
                    <a:pt x="4629" y="181963"/>
                  </a:lnTo>
                  <a:lnTo>
                    <a:pt x="0" y="227892"/>
                  </a:lnTo>
                  <a:lnTo>
                    <a:pt x="4629" y="273821"/>
                  </a:lnTo>
                  <a:lnTo>
                    <a:pt x="17908" y="316599"/>
                  </a:lnTo>
                  <a:lnTo>
                    <a:pt x="38919" y="355310"/>
                  </a:lnTo>
                  <a:lnTo>
                    <a:pt x="66745" y="389037"/>
                  </a:lnTo>
                  <a:lnTo>
                    <a:pt x="100471" y="416865"/>
                  </a:lnTo>
                  <a:lnTo>
                    <a:pt x="139180" y="437876"/>
                  </a:lnTo>
                  <a:lnTo>
                    <a:pt x="181955" y="451155"/>
                  </a:lnTo>
                  <a:lnTo>
                    <a:pt x="227879" y="455785"/>
                  </a:lnTo>
                  <a:lnTo>
                    <a:pt x="273809" y="451155"/>
                  </a:lnTo>
                  <a:lnTo>
                    <a:pt x="316587" y="437876"/>
                  </a:lnTo>
                  <a:lnTo>
                    <a:pt x="355298" y="416865"/>
                  </a:lnTo>
                  <a:lnTo>
                    <a:pt x="389025" y="389037"/>
                  </a:lnTo>
                  <a:lnTo>
                    <a:pt x="416852" y="355310"/>
                  </a:lnTo>
                  <a:lnTo>
                    <a:pt x="437863" y="316599"/>
                  </a:lnTo>
                  <a:lnTo>
                    <a:pt x="451142" y="273821"/>
                  </a:lnTo>
                  <a:lnTo>
                    <a:pt x="455772" y="227892"/>
                  </a:lnTo>
                  <a:lnTo>
                    <a:pt x="451142" y="181963"/>
                  </a:lnTo>
                  <a:lnTo>
                    <a:pt x="437863" y="139185"/>
                  </a:lnTo>
                  <a:lnTo>
                    <a:pt x="416852" y="100474"/>
                  </a:lnTo>
                  <a:lnTo>
                    <a:pt x="389025" y="66747"/>
                  </a:lnTo>
                  <a:lnTo>
                    <a:pt x="355298" y="38919"/>
                  </a:lnTo>
                  <a:lnTo>
                    <a:pt x="316587" y="17908"/>
                  </a:lnTo>
                  <a:lnTo>
                    <a:pt x="273809" y="4629"/>
                  </a:lnTo>
                  <a:lnTo>
                    <a:pt x="227879" y="0"/>
                  </a:lnTo>
                  <a:close/>
                </a:path>
              </a:pathLst>
            </a:custGeom>
            <a:solidFill>
              <a:srgbClr val="B800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764217" y="510251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56" y="0"/>
                  </a:moveTo>
                  <a:lnTo>
                    <a:pt x="0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764213" y="510251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0"/>
                  </a:moveTo>
                  <a:lnTo>
                    <a:pt x="179956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626309" y="6041054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29" h="455929">
                  <a:moveTo>
                    <a:pt x="227879" y="0"/>
                  </a:moveTo>
                  <a:lnTo>
                    <a:pt x="181955" y="4629"/>
                  </a:lnTo>
                  <a:lnTo>
                    <a:pt x="139180" y="17908"/>
                  </a:lnTo>
                  <a:lnTo>
                    <a:pt x="100471" y="38919"/>
                  </a:lnTo>
                  <a:lnTo>
                    <a:pt x="66745" y="66747"/>
                  </a:lnTo>
                  <a:lnTo>
                    <a:pt x="38919" y="100474"/>
                  </a:lnTo>
                  <a:lnTo>
                    <a:pt x="17908" y="139185"/>
                  </a:lnTo>
                  <a:lnTo>
                    <a:pt x="4629" y="181963"/>
                  </a:lnTo>
                  <a:lnTo>
                    <a:pt x="0" y="227892"/>
                  </a:lnTo>
                  <a:lnTo>
                    <a:pt x="4629" y="273825"/>
                  </a:lnTo>
                  <a:lnTo>
                    <a:pt x="17908" y="316606"/>
                  </a:lnTo>
                  <a:lnTo>
                    <a:pt x="38919" y="355320"/>
                  </a:lnTo>
                  <a:lnTo>
                    <a:pt x="66745" y="389048"/>
                  </a:lnTo>
                  <a:lnTo>
                    <a:pt x="100471" y="416877"/>
                  </a:lnTo>
                  <a:lnTo>
                    <a:pt x="139180" y="437888"/>
                  </a:lnTo>
                  <a:lnTo>
                    <a:pt x="181955" y="451167"/>
                  </a:lnTo>
                  <a:lnTo>
                    <a:pt x="227879" y="455797"/>
                  </a:lnTo>
                  <a:lnTo>
                    <a:pt x="273809" y="451167"/>
                  </a:lnTo>
                  <a:lnTo>
                    <a:pt x="316587" y="437888"/>
                  </a:lnTo>
                  <a:lnTo>
                    <a:pt x="355298" y="416877"/>
                  </a:lnTo>
                  <a:lnTo>
                    <a:pt x="389025" y="389048"/>
                  </a:lnTo>
                  <a:lnTo>
                    <a:pt x="416852" y="355320"/>
                  </a:lnTo>
                  <a:lnTo>
                    <a:pt x="437863" y="316606"/>
                  </a:lnTo>
                  <a:lnTo>
                    <a:pt x="451142" y="273825"/>
                  </a:lnTo>
                  <a:lnTo>
                    <a:pt x="455772" y="227892"/>
                  </a:lnTo>
                  <a:lnTo>
                    <a:pt x="451142" y="181963"/>
                  </a:lnTo>
                  <a:lnTo>
                    <a:pt x="437863" y="139185"/>
                  </a:lnTo>
                  <a:lnTo>
                    <a:pt x="416852" y="100474"/>
                  </a:lnTo>
                  <a:lnTo>
                    <a:pt x="389025" y="66747"/>
                  </a:lnTo>
                  <a:lnTo>
                    <a:pt x="355298" y="38919"/>
                  </a:lnTo>
                  <a:lnTo>
                    <a:pt x="316587" y="17908"/>
                  </a:lnTo>
                  <a:lnTo>
                    <a:pt x="273809" y="4629"/>
                  </a:lnTo>
                  <a:lnTo>
                    <a:pt x="227879" y="0"/>
                  </a:lnTo>
                  <a:close/>
                </a:path>
              </a:pathLst>
            </a:custGeom>
            <a:solidFill>
              <a:srgbClr val="B800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764217" y="617897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56" y="0"/>
                  </a:moveTo>
                  <a:lnTo>
                    <a:pt x="0" y="179944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764213" y="617897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0"/>
                  </a:moveTo>
                  <a:lnTo>
                    <a:pt x="179956" y="179944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626309" y="7117514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29" h="455929">
                  <a:moveTo>
                    <a:pt x="227879" y="0"/>
                  </a:moveTo>
                  <a:lnTo>
                    <a:pt x="181955" y="4629"/>
                  </a:lnTo>
                  <a:lnTo>
                    <a:pt x="139180" y="17908"/>
                  </a:lnTo>
                  <a:lnTo>
                    <a:pt x="100471" y="38919"/>
                  </a:lnTo>
                  <a:lnTo>
                    <a:pt x="66745" y="66747"/>
                  </a:lnTo>
                  <a:lnTo>
                    <a:pt x="38919" y="100474"/>
                  </a:lnTo>
                  <a:lnTo>
                    <a:pt x="17908" y="139185"/>
                  </a:lnTo>
                  <a:lnTo>
                    <a:pt x="4629" y="181963"/>
                  </a:lnTo>
                  <a:lnTo>
                    <a:pt x="0" y="227892"/>
                  </a:lnTo>
                  <a:lnTo>
                    <a:pt x="4629" y="273821"/>
                  </a:lnTo>
                  <a:lnTo>
                    <a:pt x="17908" y="316599"/>
                  </a:lnTo>
                  <a:lnTo>
                    <a:pt x="38919" y="355310"/>
                  </a:lnTo>
                  <a:lnTo>
                    <a:pt x="66745" y="389037"/>
                  </a:lnTo>
                  <a:lnTo>
                    <a:pt x="100471" y="416865"/>
                  </a:lnTo>
                  <a:lnTo>
                    <a:pt x="139180" y="437876"/>
                  </a:lnTo>
                  <a:lnTo>
                    <a:pt x="181955" y="451155"/>
                  </a:lnTo>
                  <a:lnTo>
                    <a:pt x="227879" y="455785"/>
                  </a:lnTo>
                  <a:lnTo>
                    <a:pt x="273809" y="451155"/>
                  </a:lnTo>
                  <a:lnTo>
                    <a:pt x="316587" y="437876"/>
                  </a:lnTo>
                  <a:lnTo>
                    <a:pt x="355298" y="416865"/>
                  </a:lnTo>
                  <a:lnTo>
                    <a:pt x="389025" y="389037"/>
                  </a:lnTo>
                  <a:lnTo>
                    <a:pt x="416852" y="355310"/>
                  </a:lnTo>
                  <a:lnTo>
                    <a:pt x="437863" y="316599"/>
                  </a:lnTo>
                  <a:lnTo>
                    <a:pt x="451142" y="273821"/>
                  </a:lnTo>
                  <a:lnTo>
                    <a:pt x="455772" y="227892"/>
                  </a:lnTo>
                  <a:lnTo>
                    <a:pt x="451142" y="181963"/>
                  </a:lnTo>
                  <a:lnTo>
                    <a:pt x="437863" y="139185"/>
                  </a:lnTo>
                  <a:lnTo>
                    <a:pt x="416852" y="100474"/>
                  </a:lnTo>
                  <a:lnTo>
                    <a:pt x="389025" y="66747"/>
                  </a:lnTo>
                  <a:lnTo>
                    <a:pt x="355298" y="38919"/>
                  </a:lnTo>
                  <a:lnTo>
                    <a:pt x="316587" y="17908"/>
                  </a:lnTo>
                  <a:lnTo>
                    <a:pt x="273809" y="4629"/>
                  </a:lnTo>
                  <a:lnTo>
                    <a:pt x="227879" y="0"/>
                  </a:lnTo>
                  <a:close/>
                </a:path>
              </a:pathLst>
            </a:custGeom>
            <a:solidFill>
              <a:srgbClr val="B800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9764217" y="7255427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40">
                  <a:moveTo>
                    <a:pt x="179956" y="0"/>
                  </a:moveTo>
                  <a:lnTo>
                    <a:pt x="0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9764213" y="7255427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40">
                  <a:moveTo>
                    <a:pt x="0" y="0"/>
                  </a:moveTo>
                  <a:lnTo>
                    <a:pt x="179956" y="179956"/>
                  </a:lnTo>
                </a:path>
              </a:pathLst>
            </a:custGeom>
            <a:ln w="75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pc="20"/>
              <a:t>教育部</a:t>
            </a:r>
            <a:r>
              <a:rPr dirty="0" spc="25"/>
              <a:t> </a:t>
            </a:r>
            <a:r>
              <a:rPr dirty="0" spc="459"/>
              <a:t>關心</a:t>
            </a:r>
            <a:r>
              <a:rPr dirty="0" spc="285"/>
              <a:t>3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 spc="15"/>
              <a:t>廣告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77436" y="10308121"/>
            <a:ext cx="782979" cy="7829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9221001" y="10546648"/>
            <a:ext cx="497205" cy="300355"/>
          </a:xfrm>
          <a:custGeom>
            <a:avLst/>
            <a:gdLst/>
            <a:ahLst/>
            <a:cxnLst/>
            <a:rect l="l" t="t" r="r" b="b"/>
            <a:pathLst>
              <a:path w="497205" h="300354">
                <a:moveTo>
                  <a:pt x="496583" y="300015"/>
                </a:moveTo>
                <a:lnTo>
                  <a:pt x="0" y="300015"/>
                </a:lnTo>
                <a:lnTo>
                  <a:pt x="0" y="0"/>
                </a:lnTo>
                <a:lnTo>
                  <a:pt x="496583" y="0"/>
                </a:lnTo>
                <a:lnTo>
                  <a:pt x="496583" y="300015"/>
                </a:lnTo>
                <a:close/>
              </a:path>
            </a:pathLst>
          </a:custGeom>
          <a:ln w="16259">
            <a:solidFill>
              <a:srgbClr val="22181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88051" y="844558"/>
            <a:ext cx="18813780" cy="9158605"/>
            <a:chOff x="688051" y="844558"/>
            <a:chExt cx="18813780" cy="9158605"/>
          </a:xfrm>
        </p:grpSpPr>
        <p:sp>
          <p:nvSpPr>
            <p:cNvPr id="5" name="object 5"/>
            <p:cNvSpPr/>
            <p:nvPr/>
          </p:nvSpPr>
          <p:spPr>
            <a:xfrm>
              <a:off x="688051" y="844558"/>
              <a:ext cx="18813780" cy="9158605"/>
            </a:xfrm>
            <a:custGeom>
              <a:avLst/>
              <a:gdLst/>
              <a:ahLst/>
              <a:cxnLst/>
              <a:rect l="l" t="t" r="r" b="b"/>
              <a:pathLst>
                <a:path w="18813780" h="9158605">
                  <a:moveTo>
                    <a:pt x="18338545" y="0"/>
                  </a:moveTo>
                  <a:lnTo>
                    <a:pt x="475147" y="0"/>
                  </a:lnTo>
                  <a:lnTo>
                    <a:pt x="426566" y="2453"/>
                  </a:lnTo>
                  <a:lnTo>
                    <a:pt x="379387" y="9653"/>
                  </a:lnTo>
                  <a:lnTo>
                    <a:pt x="333851" y="21362"/>
                  </a:lnTo>
                  <a:lnTo>
                    <a:pt x="290196" y="37340"/>
                  </a:lnTo>
                  <a:lnTo>
                    <a:pt x="248662" y="57349"/>
                  </a:lnTo>
                  <a:lnTo>
                    <a:pt x="209486" y="81149"/>
                  </a:lnTo>
                  <a:lnTo>
                    <a:pt x="172907" y="108503"/>
                  </a:lnTo>
                  <a:lnTo>
                    <a:pt x="139165" y="139170"/>
                  </a:lnTo>
                  <a:lnTo>
                    <a:pt x="108499" y="172913"/>
                  </a:lnTo>
                  <a:lnTo>
                    <a:pt x="81146" y="209491"/>
                  </a:lnTo>
                  <a:lnTo>
                    <a:pt x="57346" y="248667"/>
                  </a:lnTo>
                  <a:lnTo>
                    <a:pt x="37338" y="290202"/>
                  </a:lnTo>
                  <a:lnTo>
                    <a:pt x="21361" y="333856"/>
                  </a:lnTo>
                  <a:lnTo>
                    <a:pt x="9653" y="379391"/>
                  </a:lnTo>
                  <a:lnTo>
                    <a:pt x="2453" y="426568"/>
                  </a:lnTo>
                  <a:lnTo>
                    <a:pt x="0" y="475147"/>
                  </a:lnTo>
                  <a:lnTo>
                    <a:pt x="0" y="8683249"/>
                  </a:lnTo>
                  <a:lnTo>
                    <a:pt x="2453" y="8731829"/>
                  </a:lnTo>
                  <a:lnTo>
                    <a:pt x="9653" y="8779006"/>
                  </a:lnTo>
                  <a:lnTo>
                    <a:pt x="21361" y="8824541"/>
                  </a:lnTo>
                  <a:lnTo>
                    <a:pt x="37338" y="8868195"/>
                  </a:lnTo>
                  <a:lnTo>
                    <a:pt x="57346" y="8909729"/>
                  </a:lnTo>
                  <a:lnTo>
                    <a:pt x="81146" y="8948905"/>
                  </a:lnTo>
                  <a:lnTo>
                    <a:pt x="108499" y="8985484"/>
                  </a:lnTo>
                  <a:lnTo>
                    <a:pt x="139165" y="9019226"/>
                  </a:lnTo>
                  <a:lnTo>
                    <a:pt x="172907" y="9049894"/>
                  </a:lnTo>
                  <a:lnTo>
                    <a:pt x="209486" y="9077247"/>
                  </a:lnTo>
                  <a:lnTo>
                    <a:pt x="248662" y="9101048"/>
                  </a:lnTo>
                  <a:lnTo>
                    <a:pt x="290196" y="9121056"/>
                  </a:lnTo>
                  <a:lnTo>
                    <a:pt x="333851" y="9137035"/>
                  </a:lnTo>
                  <a:lnTo>
                    <a:pt x="379387" y="9148743"/>
                  </a:lnTo>
                  <a:lnTo>
                    <a:pt x="426566" y="9155944"/>
                  </a:lnTo>
                  <a:lnTo>
                    <a:pt x="475147" y="9158397"/>
                  </a:lnTo>
                  <a:lnTo>
                    <a:pt x="18338545" y="9158397"/>
                  </a:lnTo>
                  <a:lnTo>
                    <a:pt x="18387126" y="9155944"/>
                  </a:lnTo>
                  <a:lnTo>
                    <a:pt x="18434304" y="9148743"/>
                  </a:lnTo>
                  <a:lnTo>
                    <a:pt x="18479840" y="9137035"/>
                  </a:lnTo>
                  <a:lnTo>
                    <a:pt x="18523494" y="9121056"/>
                  </a:lnTo>
                  <a:lnTo>
                    <a:pt x="18565028" y="9101048"/>
                  </a:lnTo>
                  <a:lnTo>
                    <a:pt x="18604202" y="9077247"/>
                  </a:lnTo>
                  <a:lnTo>
                    <a:pt x="18640780" y="9049894"/>
                  </a:lnTo>
                  <a:lnTo>
                    <a:pt x="18674520" y="9019226"/>
                  </a:lnTo>
                  <a:lnTo>
                    <a:pt x="18705186" y="8985484"/>
                  </a:lnTo>
                  <a:lnTo>
                    <a:pt x="18732537" y="8948905"/>
                  </a:lnTo>
                  <a:lnTo>
                    <a:pt x="18756336" y="8909729"/>
                  </a:lnTo>
                  <a:lnTo>
                    <a:pt x="18776343" y="8868195"/>
                  </a:lnTo>
                  <a:lnTo>
                    <a:pt x="18792320" y="8824541"/>
                  </a:lnTo>
                  <a:lnTo>
                    <a:pt x="18804027" y="8779006"/>
                  </a:lnTo>
                  <a:lnTo>
                    <a:pt x="18811227" y="8731829"/>
                  </a:lnTo>
                  <a:lnTo>
                    <a:pt x="18813680" y="8683249"/>
                  </a:lnTo>
                  <a:lnTo>
                    <a:pt x="18813680" y="475147"/>
                  </a:lnTo>
                  <a:lnTo>
                    <a:pt x="18811227" y="426568"/>
                  </a:lnTo>
                  <a:lnTo>
                    <a:pt x="18804027" y="379391"/>
                  </a:lnTo>
                  <a:lnTo>
                    <a:pt x="18792320" y="333856"/>
                  </a:lnTo>
                  <a:lnTo>
                    <a:pt x="18776343" y="290202"/>
                  </a:lnTo>
                  <a:lnTo>
                    <a:pt x="18756336" y="248667"/>
                  </a:lnTo>
                  <a:lnTo>
                    <a:pt x="18732537" y="209491"/>
                  </a:lnTo>
                  <a:lnTo>
                    <a:pt x="18705186" y="172913"/>
                  </a:lnTo>
                  <a:lnTo>
                    <a:pt x="18674520" y="139170"/>
                  </a:lnTo>
                  <a:lnTo>
                    <a:pt x="18640780" y="108503"/>
                  </a:lnTo>
                  <a:lnTo>
                    <a:pt x="18604202" y="81149"/>
                  </a:lnTo>
                  <a:lnTo>
                    <a:pt x="18565028" y="57349"/>
                  </a:lnTo>
                  <a:lnTo>
                    <a:pt x="18523494" y="37340"/>
                  </a:lnTo>
                  <a:lnTo>
                    <a:pt x="18479840" y="21362"/>
                  </a:lnTo>
                  <a:lnTo>
                    <a:pt x="18434304" y="9653"/>
                  </a:lnTo>
                  <a:lnTo>
                    <a:pt x="18387126" y="2453"/>
                  </a:lnTo>
                  <a:lnTo>
                    <a:pt x="18338545" y="0"/>
                  </a:lnTo>
                  <a:close/>
                </a:path>
              </a:pathLst>
            </a:custGeom>
            <a:solidFill>
              <a:srgbClr val="FCF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8051" y="844558"/>
              <a:ext cx="18813780" cy="2602230"/>
            </a:xfrm>
            <a:custGeom>
              <a:avLst/>
              <a:gdLst/>
              <a:ahLst/>
              <a:cxnLst/>
              <a:rect l="l" t="t" r="r" b="b"/>
              <a:pathLst>
                <a:path w="18813780" h="2602229">
                  <a:moveTo>
                    <a:pt x="18338545" y="0"/>
                  </a:moveTo>
                  <a:lnTo>
                    <a:pt x="475147" y="0"/>
                  </a:lnTo>
                  <a:lnTo>
                    <a:pt x="426566" y="2453"/>
                  </a:lnTo>
                  <a:lnTo>
                    <a:pt x="379387" y="9653"/>
                  </a:lnTo>
                  <a:lnTo>
                    <a:pt x="333851" y="21362"/>
                  </a:lnTo>
                  <a:lnTo>
                    <a:pt x="290196" y="37340"/>
                  </a:lnTo>
                  <a:lnTo>
                    <a:pt x="248662" y="57349"/>
                  </a:lnTo>
                  <a:lnTo>
                    <a:pt x="209486" y="81149"/>
                  </a:lnTo>
                  <a:lnTo>
                    <a:pt x="172907" y="108502"/>
                  </a:lnTo>
                  <a:lnTo>
                    <a:pt x="139165" y="139169"/>
                  </a:lnTo>
                  <a:lnTo>
                    <a:pt x="108499" y="172910"/>
                  </a:lnTo>
                  <a:lnTo>
                    <a:pt x="81146" y="209488"/>
                  </a:lnTo>
                  <a:lnTo>
                    <a:pt x="57346" y="248663"/>
                  </a:lnTo>
                  <a:lnTo>
                    <a:pt x="37338" y="290196"/>
                  </a:lnTo>
                  <a:lnTo>
                    <a:pt x="21361" y="333849"/>
                  </a:lnTo>
                  <a:lnTo>
                    <a:pt x="9653" y="379382"/>
                  </a:lnTo>
                  <a:lnTo>
                    <a:pt x="2453" y="426557"/>
                  </a:lnTo>
                  <a:lnTo>
                    <a:pt x="0" y="475135"/>
                  </a:lnTo>
                  <a:lnTo>
                    <a:pt x="0" y="2602123"/>
                  </a:lnTo>
                  <a:lnTo>
                    <a:pt x="18813680" y="2602123"/>
                  </a:lnTo>
                  <a:lnTo>
                    <a:pt x="18813680" y="475135"/>
                  </a:lnTo>
                  <a:lnTo>
                    <a:pt x="18811227" y="426557"/>
                  </a:lnTo>
                  <a:lnTo>
                    <a:pt x="18804027" y="379382"/>
                  </a:lnTo>
                  <a:lnTo>
                    <a:pt x="18792320" y="333849"/>
                  </a:lnTo>
                  <a:lnTo>
                    <a:pt x="18776343" y="290196"/>
                  </a:lnTo>
                  <a:lnTo>
                    <a:pt x="18756336" y="248663"/>
                  </a:lnTo>
                  <a:lnTo>
                    <a:pt x="18732537" y="209488"/>
                  </a:lnTo>
                  <a:lnTo>
                    <a:pt x="18705186" y="172910"/>
                  </a:lnTo>
                  <a:lnTo>
                    <a:pt x="18674520" y="139169"/>
                  </a:lnTo>
                  <a:lnTo>
                    <a:pt x="18640780" y="108502"/>
                  </a:lnTo>
                  <a:lnTo>
                    <a:pt x="18604202" y="81149"/>
                  </a:lnTo>
                  <a:lnTo>
                    <a:pt x="18565028" y="57349"/>
                  </a:lnTo>
                  <a:lnTo>
                    <a:pt x="18523494" y="37340"/>
                  </a:lnTo>
                  <a:lnTo>
                    <a:pt x="18479840" y="21362"/>
                  </a:lnTo>
                  <a:lnTo>
                    <a:pt x="18434304" y="9653"/>
                  </a:lnTo>
                  <a:lnTo>
                    <a:pt x="18387126" y="2453"/>
                  </a:lnTo>
                  <a:lnTo>
                    <a:pt x="18338545" y="0"/>
                  </a:lnTo>
                  <a:close/>
                </a:path>
              </a:pathLst>
            </a:custGeom>
            <a:solidFill>
              <a:srgbClr val="4D31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21084" y="1331651"/>
            <a:ext cx="15254605" cy="15487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0" spc="-10"/>
              <a:t>參加詐騙集團唬人的後果？</a:t>
            </a:r>
            <a:endParaRPr sz="10000"/>
          </a:p>
        </p:txBody>
      </p:sp>
      <p:sp>
        <p:nvSpPr>
          <p:cNvPr id="8" name="object 8"/>
          <p:cNvSpPr/>
          <p:nvPr/>
        </p:nvSpPr>
        <p:spPr>
          <a:xfrm>
            <a:off x="688051" y="844558"/>
            <a:ext cx="18813780" cy="9158605"/>
          </a:xfrm>
          <a:custGeom>
            <a:avLst/>
            <a:gdLst/>
            <a:ahLst/>
            <a:cxnLst/>
            <a:rect l="l" t="t" r="r" b="b"/>
            <a:pathLst>
              <a:path w="18813780" h="9158605">
                <a:moveTo>
                  <a:pt x="18338545" y="9158397"/>
                </a:moveTo>
                <a:lnTo>
                  <a:pt x="475147" y="9158397"/>
                </a:lnTo>
                <a:lnTo>
                  <a:pt x="426566" y="9155944"/>
                </a:lnTo>
                <a:lnTo>
                  <a:pt x="379387" y="9148743"/>
                </a:lnTo>
                <a:lnTo>
                  <a:pt x="333851" y="9137035"/>
                </a:lnTo>
                <a:lnTo>
                  <a:pt x="290196" y="9121056"/>
                </a:lnTo>
                <a:lnTo>
                  <a:pt x="248662" y="9101048"/>
                </a:lnTo>
                <a:lnTo>
                  <a:pt x="209486" y="9077247"/>
                </a:lnTo>
                <a:lnTo>
                  <a:pt x="172907" y="9049894"/>
                </a:lnTo>
                <a:lnTo>
                  <a:pt x="139165" y="9019226"/>
                </a:lnTo>
                <a:lnTo>
                  <a:pt x="108499" y="8985484"/>
                </a:lnTo>
                <a:lnTo>
                  <a:pt x="81146" y="8948905"/>
                </a:lnTo>
                <a:lnTo>
                  <a:pt x="57346" y="8909729"/>
                </a:lnTo>
                <a:lnTo>
                  <a:pt x="37338" y="8868195"/>
                </a:lnTo>
                <a:lnTo>
                  <a:pt x="21361" y="8824541"/>
                </a:lnTo>
                <a:lnTo>
                  <a:pt x="9653" y="8779006"/>
                </a:lnTo>
                <a:lnTo>
                  <a:pt x="2453" y="8731829"/>
                </a:lnTo>
                <a:lnTo>
                  <a:pt x="0" y="8683249"/>
                </a:lnTo>
                <a:lnTo>
                  <a:pt x="0" y="475147"/>
                </a:lnTo>
                <a:lnTo>
                  <a:pt x="2453" y="426568"/>
                </a:lnTo>
                <a:lnTo>
                  <a:pt x="9653" y="379391"/>
                </a:lnTo>
                <a:lnTo>
                  <a:pt x="21361" y="333856"/>
                </a:lnTo>
                <a:lnTo>
                  <a:pt x="37338" y="290202"/>
                </a:lnTo>
                <a:lnTo>
                  <a:pt x="57346" y="248667"/>
                </a:lnTo>
                <a:lnTo>
                  <a:pt x="81146" y="209491"/>
                </a:lnTo>
                <a:lnTo>
                  <a:pt x="108499" y="172913"/>
                </a:lnTo>
                <a:lnTo>
                  <a:pt x="139165" y="139170"/>
                </a:lnTo>
                <a:lnTo>
                  <a:pt x="172907" y="108503"/>
                </a:lnTo>
                <a:lnTo>
                  <a:pt x="209486" y="81149"/>
                </a:lnTo>
                <a:lnTo>
                  <a:pt x="248662" y="57349"/>
                </a:lnTo>
                <a:lnTo>
                  <a:pt x="290196" y="37340"/>
                </a:lnTo>
                <a:lnTo>
                  <a:pt x="333851" y="21362"/>
                </a:lnTo>
                <a:lnTo>
                  <a:pt x="379387" y="9653"/>
                </a:lnTo>
                <a:lnTo>
                  <a:pt x="426566" y="2453"/>
                </a:lnTo>
                <a:lnTo>
                  <a:pt x="475147" y="0"/>
                </a:lnTo>
                <a:lnTo>
                  <a:pt x="18338545" y="0"/>
                </a:lnTo>
                <a:lnTo>
                  <a:pt x="18387126" y="2453"/>
                </a:lnTo>
                <a:lnTo>
                  <a:pt x="18434304" y="9653"/>
                </a:lnTo>
                <a:lnTo>
                  <a:pt x="18479840" y="21362"/>
                </a:lnTo>
                <a:lnTo>
                  <a:pt x="18523494" y="37340"/>
                </a:lnTo>
                <a:lnTo>
                  <a:pt x="18565028" y="57349"/>
                </a:lnTo>
                <a:lnTo>
                  <a:pt x="18604202" y="81149"/>
                </a:lnTo>
                <a:lnTo>
                  <a:pt x="18640780" y="108503"/>
                </a:lnTo>
                <a:lnTo>
                  <a:pt x="18674520" y="139170"/>
                </a:lnTo>
                <a:lnTo>
                  <a:pt x="18705186" y="172913"/>
                </a:lnTo>
                <a:lnTo>
                  <a:pt x="18732537" y="209491"/>
                </a:lnTo>
                <a:lnTo>
                  <a:pt x="18756336" y="248667"/>
                </a:lnTo>
                <a:lnTo>
                  <a:pt x="18776343" y="290202"/>
                </a:lnTo>
                <a:lnTo>
                  <a:pt x="18792320" y="333856"/>
                </a:lnTo>
                <a:lnTo>
                  <a:pt x="18804027" y="379391"/>
                </a:lnTo>
                <a:lnTo>
                  <a:pt x="18811227" y="426568"/>
                </a:lnTo>
                <a:lnTo>
                  <a:pt x="18813680" y="475147"/>
                </a:lnTo>
                <a:lnTo>
                  <a:pt x="18813680" y="8683249"/>
                </a:lnTo>
                <a:lnTo>
                  <a:pt x="18811227" y="8731829"/>
                </a:lnTo>
                <a:lnTo>
                  <a:pt x="18804027" y="8779006"/>
                </a:lnTo>
                <a:lnTo>
                  <a:pt x="18792320" y="8824541"/>
                </a:lnTo>
                <a:lnTo>
                  <a:pt x="18776343" y="8868195"/>
                </a:lnTo>
                <a:lnTo>
                  <a:pt x="18756336" y="8909729"/>
                </a:lnTo>
                <a:lnTo>
                  <a:pt x="18732537" y="8948905"/>
                </a:lnTo>
                <a:lnTo>
                  <a:pt x="18705186" y="8985484"/>
                </a:lnTo>
                <a:lnTo>
                  <a:pt x="18674520" y="9019226"/>
                </a:lnTo>
                <a:lnTo>
                  <a:pt x="18640780" y="9049894"/>
                </a:lnTo>
                <a:lnTo>
                  <a:pt x="18604202" y="9077247"/>
                </a:lnTo>
                <a:lnTo>
                  <a:pt x="18565028" y="9101048"/>
                </a:lnTo>
                <a:lnTo>
                  <a:pt x="18523494" y="9121056"/>
                </a:lnTo>
                <a:lnTo>
                  <a:pt x="18479840" y="9137035"/>
                </a:lnTo>
                <a:lnTo>
                  <a:pt x="18434304" y="9148743"/>
                </a:lnTo>
                <a:lnTo>
                  <a:pt x="18387126" y="9155944"/>
                </a:lnTo>
                <a:lnTo>
                  <a:pt x="18338545" y="9158397"/>
                </a:lnTo>
                <a:close/>
              </a:path>
            </a:pathLst>
          </a:custGeom>
          <a:ln w="113085">
            <a:solidFill>
              <a:srgbClr val="4D31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33300" y="7821005"/>
            <a:ext cx="4841240" cy="861694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2550" spc="10">
                <a:solidFill>
                  <a:srgbClr val="221815"/>
                </a:solidFill>
                <a:latin typeface="SimSun"/>
                <a:cs typeface="SimSun"/>
              </a:rPr>
              <a:t>第</a:t>
            </a:r>
            <a:r>
              <a:rPr dirty="0" sz="2550" b="1">
                <a:solidFill>
                  <a:srgbClr val="221815"/>
                </a:solidFill>
                <a:latin typeface="Arial"/>
                <a:cs typeface="Arial"/>
              </a:rPr>
              <a:t>339-3</a:t>
            </a:r>
            <a:r>
              <a:rPr dirty="0" sz="2550" spc="10">
                <a:solidFill>
                  <a:srgbClr val="221815"/>
                </a:solidFill>
                <a:latin typeface="SimSun"/>
                <a:cs typeface="SimSun"/>
              </a:rPr>
              <a:t>條（電腦設備詐欺）</a:t>
            </a:r>
            <a:endParaRPr sz="25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處</a:t>
            </a:r>
            <a:r>
              <a:rPr dirty="0" sz="1800" spc="10">
                <a:solidFill>
                  <a:srgbClr val="221815"/>
                </a:solidFill>
                <a:latin typeface="Arial MT"/>
                <a:cs typeface="Arial MT"/>
              </a:rPr>
              <a:t>7</a:t>
            </a: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年以下有期徒刑，得併科</a:t>
            </a:r>
            <a:r>
              <a:rPr dirty="0" sz="1800" spc="10">
                <a:solidFill>
                  <a:srgbClr val="221815"/>
                </a:solidFill>
                <a:latin typeface="Arial MT"/>
                <a:cs typeface="Arial MT"/>
              </a:rPr>
              <a:t>70</a:t>
            </a: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萬元以下罰金。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3300" y="8838331"/>
            <a:ext cx="5773420" cy="86106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2550" spc="10">
                <a:solidFill>
                  <a:srgbClr val="221815"/>
                </a:solidFill>
                <a:latin typeface="SimSun"/>
                <a:cs typeface="SimSun"/>
              </a:rPr>
              <a:t>第</a:t>
            </a:r>
            <a:r>
              <a:rPr dirty="0" sz="2550" b="1">
                <a:solidFill>
                  <a:srgbClr val="221815"/>
                </a:solidFill>
                <a:latin typeface="Arial"/>
                <a:cs typeface="Arial"/>
              </a:rPr>
              <a:t>339</a:t>
            </a:r>
            <a:r>
              <a:rPr dirty="0" sz="2550" spc="10">
                <a:solidFill>
                  <a:srgbClr val="221815"/>
                </a:solidFill>
                <a:latin typeface="SimSun"/>
                <a:cs typeface="SimSun"/>
              </a:rPr>
              <a:t>條（普通詐欺罪）</a:t>
            </a:r>
            <a:endParaRPr sz="25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處</a:t>
            </a:r>
            <a:r>
              <a:rPr dirty="0" sz="1800" spc="10">
                <a:solidFill>
                  <a:srgbClr val="221815"/>
                </a:solidFill>
                <a:latin typeface="Arial MT"/>
                <a:cs typeface="Arial MT"/>
              </a:rPr>
              <a:t>5</a:t>
            </a: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年以下有期徒刑、拘役或科或併科</a:t>
            </a:r>
            <a:r>
              <a:rPr dirty="0" sz="1800" spc="10">
                <a:solidFill>
                  <a:srgbClr val="221815"/>
                </a:solidFill>
                <a:latin typeface="Arial MT"/>
                <a:cs typeface="Arial MT"/>
              </a:rPr>
              <a:t>50</a:t>
            </a: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萬元以下罰金。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89736" y="6804884"/>
            <a:ext cx="5791835" cy="86106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2550" spc="10">
                <a:solidFill>
                  <a:srgbClr val="221815"/>
                </a:solidFill>
                <a:latin typeface="SimSun"/>
                <a:cs typeface="SimSun"/>
              </a:rPr>
              <a:t>第</a:t>
            </a:r>
            <a:r>
              <a:rPr dirty="0" sz="2550" b="1">
                <a:solidFill>
                  <a:srgbClr val="221815"/>
                </a:solidFill>
                <a:latin typeface="Arial"/>
                <a:cs typeface="Arial"/>
              </a:rPr>
              <a:t>341</a:t>
            </a:r>
            <a:r>
              <a:rPr dirty="0" sz="2550" spc="10">
                <a:solidFill>
                  <a:srgbClr val="221815"/>
                </a:solidFill>
                <a:latin typeface="SimSun"/>
                <a:cs typeface="SimSun"/>
              </a:rPr>
              <a:t>條（準詐欺罪）</a:t>
            </a:r>
            <a:endParaRPr sz="2550">
              <a:latin typeface="SimSun"/>
              <a:cs typeface="SimSun"/>
            </a:endParaRPr>
          </a:p>
          <a:p>
            <a:pPr marL="31115">
              <a:lnSpc>
                <a:spcPct val="100000"/>
              </a:lnSpc>
              <a:spcBef>
                <a:spcPts val="580"/>
              </a:spcBef>
            </a:pP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處</a:t>
            </a:r>
            <a:r>
              <a:rPr dirty="0" sz="1800" spc="10">
                <a:solidFill>
                  <a:srgbClr val="221815"/>
                </a:solidFill>
                <a:latin typeface="Arial MT"/>
                <a:cs typeface="Arial MT"/>
              </a:rPr>
              <a:t>5</a:t>
            </a: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年以下有期徒刑、拘役或科或併科</a:t>
            </a:r>
            <a:r>
              <a:rPr dirty="0" sz="1800" spc="10">
                <a:solidFill>
                  <a:srgbClr val="221815"/>
                </a:solidFill>
                <a:latin typeface="Arial MT"/>
                <a:cs typeface="Arial MT"/>
              </a:rPr>
              <a:t>50</a:t>
            </a: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萬元以下罰金。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89736" y="7823738"/>
            <a:ext cx="4860290" cy="858519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2550" spc="10">
                <a:solidFill>
                  <a:srgbClr val="221815"/>
                </a:solidFill>
                <a:latin typeface="SimSun"/>
                <a:cs typeface="SimSun"/>
              </a:rPr>
              <a:t>第</a:t>
            </a:r>
            <a:r>
              <a:rPr dirty="0" sz="2550" b="1">
                <a:solidFill>
                  <a:srgbClr val="221815"/>
                </a:solidFill>
                <a:latin typeface="Arial"/>
                <a:cs typeface="Arial"/>
              </a:rPr>
              <a:t>339-2</a:t>
            </a:r>
            <a:r>
              <a:rPr dirty="0" sz="2550" spc="10">
                <a:solidFill>
                  <a:srgbClr val="221815"/>
                </a:solidFill>
                <a:latin typeface="SimSun"/>
                <a:cs typeface="SimSun"/>
              </a:rPr>
              <a:t>條（自動付款設備詐欺）</a:t>
            </a:r>
            <a:endParaRPr sz="2550">
              <a:latin typeface="SimSun"/>
              <a:cs typeface="SimSun"/>
            </a:endParaRPr>
          </a:p>
          <a:p>
            <a:pPr marL="31115">
              <a:lnSpc>
                <a:spcPct val="100000"/>
              </a:lnSpc>
              <a:spcBef>
                <a:spcPts val="570"/>
              </a:spcBef>
            </a:pP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處</a:t>
            </a:r>
            <a:r>
              <a:rPr dirty="0" sz="1800" spc="10">
                <a:solidFill>
                  <a:srgbClr val="221815"/>
                </a:solidFill>
                <a:latin typeface="Arial MT"/>
                <a:cs typeface="Arial MT"/>
              </a:rPr>
              <a:t>3</a:t>
            </a: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年以下有期徒刑、拘役或</a:t>
            </a:r>
            <a:r>
              <a:rPr dirty="0" sz="1800" spc="10">
                <a:solidFill>
                  <a:srgbClr val="221815"/>
                </a:solidFill>
                <a:latin typeface="Arial MT"/>
                <a:cs typeface="Arial MT"/>
              </a:rPr>
              <a:t>30</a:t>
            </a: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萬元以下罰金。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89736" y="8838301"/>
            <a:ext cx="4860290" cy="86106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2550" spc="10">
                <a:solidFill>
                  <a:srgbClr val="221815"/>
                </a:solidFill>
                <a:latin typeface="SimSun"/>
                <a:cs typeface="SimSun"/>
              </a:rPr>
              <a:t>第</a:t>
            </a:r>
            <a:r>
              <a:rPr dirty="0" sz="2550" b="1">
                <a:solidFill>
                  <a:srgbClr val="221815"/>
                </a:solidFill>
                <a:latin typeface="Arial"/>
                <a:cs typeface="Arial"/>
              </a:rPr>
              <a:t>339-1</a:t>
            </a:r>
            <a:r>
              <a:rPr dirty="0" sz="2550" spc="10">
                <a:solidFill>
                  <a:srgbClr val="221815"/>
                </a:solidFill>
                <a:latin typeface="SimSun"/>
                <a:cs typeface="SimSun"/>
              </a:rPr>
              <a:t>條（收費設備詐欺）</a:t>
            </a:r>
            <a:endParaRPr sz="2550">
              <a:latin typeface="SimSun"/>
              <a:cs typeface="SimSun"/>
            </a:endParaRPr>
          </a:p>
          <a:p>
            <a:pPr marL="31115">
              <a:lnSpc>
                <a:spcPct val="100000"/>
              </a:lnSpc>
              <a:spcBef>
                <a:spcPts val="580"/>
              </a:spcBef>
            </a:pP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處</a:t>
            </a:r>
            <a:r>
              <a:rPr dirty="0" sz="1800" spc="10">
                <a:solidFill>
                  <a:srgbClr val="221815"/>
                </a:solidFill>
                <a:latin typeface="Arial MT"/>
                <a:cs typeface="Arial MT"/>
              </a:rPr>
              <a:t>1</a:t>
            </a: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年以下有期徒刑、拘役或</a:t>
            </a:r>
            <a:r>
              <a:rPr dirty="0" sz="1800" spc="10">
                <a:solidFill>
                  <a:srgbClr val="221815"/>
                </a:solidFill>
                <a:latin typeface="Arial MT"/>
                <a:cs typeface="Arial MT"/>
              </a:rPr>
              <a:t>10</a:t>
            </a: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萬元以下罰金。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26348" y="2936372"/>
            <a:ext cx="4651375" cy="3650615"/>
          </a:xfrm>
          <a:custGeom>
            <a:avLst/>
            <a:gdLst/>
            <a:ahLst/>
            <a:cxnLst/>
            <a:rect l="l" t="t" r="r" b="b"/>
            <a:pathLst>
              <a:path w="4651375" h="3650615">
                <a:moveTo>
                  <a:pt x="504776" y="0"/>
                </a:moveTo>
                <a:lnTo>
                  <a:pt x="0" y="2469223"/>
                </a:lnTo>
                <a:lnTo>
                  <a:pt x="3806510" y="3650062"/>
                </a:lnTo>
                <a:lnTo>
                  <a:pt x="4651309" y="1211850"/>
                </a:lnTo>
                <a:lnTo>
                  <a:pt x="504776" y="0"/>
                </a:lnTo>
                <a:close/>
              </a:path>
            </a:pathLst>
          </a:custGeom>
          <a:solidFill>
            <a:srgbClr val="872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 rot="1020000">
            <a:off x="1880785" y="3961986"/>
            <a:ext cx="3379526" cy="554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365"/>
              </a:lnSpc>
            </a:pPr>
            <a:r>
              <a:rPr dirty="0" sz="4350" spc="10">
                <a:solidFill>
                  <a:srgbClr val="F5F1F0"/>
                </a:solidFill>
                <a:latin typeface="SimSun"/>
                <a:cs typeface="SimSun"/>
              </a:rPr>
              <a:t>將觸犯刑法的</a:t>
            </a:r>
            <a:endParaRPr sz="435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 rot="1020000">
            <a:off x="1558880" y="4674784"/>
            <a:ext cx="4001030" cy="966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09"/>
              </a:lnSpc>
            </a:pPr>
            <a:r>
              <a:rPr dirty="0" sz="7600" spc="10">
                <a:solidFill>
                  <a:srgbClr val="F5F1F0"/>
                </a:solidFill>
                <a:latin typeface="SimSun"/>
                <a:cs typeface="SimSun"/>
              </a:rPr>
              <a:t>詐欺罪！</a:t>
            </a:r>
            <a:endParaRPr sz="7600">
              <a:latin typeface="SimSun"/>
              <a:cs typeface="SimSu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5522" y="5707856"/>
            <a:ext cx="4463310" cy="560070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067857" y="3574867"/>
            <a:ext cx="6272530" cy="962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150" spc="-5">
                <a:solidFill>
                  <a:srgbClr val="872322"/>
                </a:solidFill>
                <a:latin typeface="SimSun"/>
                <a:cs typeface="SimSun"/>
              </a:rPr>
              <a:t>詐欺罪的構成要件</a:t>
            </a:r>
            <a:endParaRPr sz="615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67857" y="5785936"/>
            <a:ext cx="6165215" cy="1878964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6150" spc="-5">
                <a:solidFill>
                  <a:srgbClr val="307451"/>
                </a:solidFill>
                <a:latin typeface="SimSun"/>
                <a:cs typeface="SimSun"/>
              </a:rPr>
              <a:t>詐欺罪的後果</a:t>
            </a:r>
            <a:endParaRPr sz="6150">
              <a:latin typeface="SimSun"/>
              <a:cs typeface="SimSun"/>
            </a:endParaRPr>
          </a:p>
          <a:p>
            <a:pPr marL="377825">
              <a:lnSpc>
                <a:spcPct val="100000"/>
              </a:lnSpc>
              <a:spcBef>
                <a:spcPts val="425"/>
              </a:spcBef>
            </a:pPr>
            <a:r>
              <a:rPr dirty="0" sz="2550" spc="10">
                <a:solidFill>
                  <a:srgbClr val="221815"/>
                </a:solidFill>
                <a:latin typeface="SimSun"/>
                <a:cs typeface="SimSun"/>
              </a:rPr>
              <a:t>第</a:t>
            </a:r>
            <a:r>
              <a:rPr dirty="0" sz="2550" b="1">
                <a:solidFill>
                  <a:srgbClr val="221815"/>
                </a:solidFill>
                <a:latin typeface="Arial"/>
                <a:cs typeface="Arial"/>
              </a:rPr>
              <a:t>339-4</a:t>
            </a:r>
            <a:r>
              <a:rPr dirty="0" sz="2550" spc="10">
                <a:solidFill>
                  <a:srgbClr val="221815"/>
                </a:solidFill>
                <a:latin typeface="SimSun"/>
                <a:cs typeface="SimSun"/>
              </a:rPr>
              <a:t>條（加重詐欺罪）</a:t>
            </a:r>
            <a:endParaRPr sz="2550">
              <a:latin typeface="SimSun"/>
              <a:cs typeface="SimSun"/>
            </a:endParaRPr>
          </a:p>
          <a:p>
            <a:pPr marL="377825">
              <a:lnSpc>
                <a:spcPct val="100000"/>
              </a:lnSpc>
              <a:spcBef>
                <a:spcPts val="580"/>
              </a:spcBef>
            </a:pP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處</a:t>
            </a:r>
            <a:r>
              <a:rPr dirty="0" sz="1800" spc="10">
                <a:solidFill>
                  <a:srgbClr val="221815"/>
                </a:solidFill>
                <a:latin typeface="Arial MT"/>
                <a:cs typeface="Arial MT"/>
              </a:rPr>
              <a:t>1</a:t>
            </a: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年以上</a:t>
            </a:r>
            <a:r>
              <a:rPr dirty="0" sz="1800" spc="10">
                <a:solidFill>
                  <a:srgbClr val="221815"/>
                </a:solidFill>
                <a:latin typeface="Arial MT"/>
                <a:cs typeface="Arial MT"/>
              </a:rPr>
              <a:t>7</a:t>
            </a: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年以下有期徒刑，得併科</a:t>
            </a:r>
            <a:r>
              <a:rPr dirty="0" sz="1800" spc="10">
                <a:solidFill>
                  <a:srgbClr val="221815"/>
                </a:solidFill>
                <a:latin typeface="Arial MT"/>
                <a:cs typeface="Arial MT"/>
              </a:rPr>
              <a:t>100</a:t>
            </a:r>
            <a:r>
              <a:rPr dirty="0" sz="1800" spc="30">
                <a:solidFill>
                  <a:srgbClr val="221815"/>
                </a:solidFill>
                <a:latin typeface="SimSun"/>
                <a:cs typeface="SimSun"/>
              </a:rPr>
              <a:t>萬元以下罰金。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1641" y="4461907"/>
            <a:ext cx="3868420" cy="101473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2300" spc="25">
                <a:solidFill>
                  <a:srgbClr val="221815"/>
                </a:solidFill>
                <a:latin typeface="SimSun"/>
                <a:cs typeface="SimSun"/>
              </a:rPr>
              <a:t>行為人有主觀的不法意圖</a:t>
            </a:r>
            <a:endParaRPr sz="23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2300" spc="25">
                <a:solidFill>
                  <a:srgbClr val="221815"/>
                </a:solidFill>
                <a:latin typeface="SimSun"/>
                <a:cs typeface="SimSun"/>
              </a:rPr>
              <a:t>被害人誤信不實資訊處分財產</a:t>
            </a:r>
            <a:endParaRPr sz="2300">
              <a:latin typeface="SimSun"/>
              <a:cs typeface="SimSu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13724" y="4461907"/>
            <a:ext cx="8165465" cy="10147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41100"/>
              </a:lnSpc>
              <a:spcBef>
                <a:spcPts val="90"/>
              </a:spcBef>
              <a:tabLst>
                <a:tab pos="4309745" algn="l"/>
              </a:tabLst>
            </a:pPr>
            <a:r>
              <a:rPr dirty="0" sz="2300" spc="25">
                <a:solidFill>
                  <a:srgbClr val="221815"/>
                </a:solidFill>
                <a:latin typeface="SimSun"/>
                <a:cs typeface="SimSun"/>
              </a:rPr>
              <a:t>行為人有主觀的心態故意</a:t>
            </a:r>
            <a:r>
              <a:rPr dirty="0" sz="2300" spc="25">
                <a:solidFill>
                  <a:srgbClr val="221815"/>
                </a:solidFill>
                <a:latin typeface="SimSun"/>
                <a:cs typeface="SimSun"/>
              </a:rPr>
              <a:t>	</a:t>
            </a:r>
            <a:r>
              <a:rPr dirty="0" sz="2300" spc="25">
                <a:solidFill>
                  <a:srgbClr val="221815"/>
                </a:solidFill>
                <a:latin typeface="SimSun"/>
                <a:cs typeface="SimSun"/>
              </a:rPr>
              <a:t>行為人傳遞不實資訊（詐術） </a:t>
            </a:r>
            <a:r>
              <a:rPr dirty="0" sz="2300" spc="25">
                <a:solidFill>
                  <a:srgbClr val="221815"/>
                </a:solidFill>
                <a:latin typeface="SimSun"/>
                <a:cs typeface="SimSun"/>
              </a:rPr>
              <a:t>取得財產和損失財產間有關聯</a:t>
            </a:r>
            <a:endParaRPr sz="2300">
              <a:latin typeface="SimSun"/>
              <a:cs typeface="SimSu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148435" y="4705578"/>
            <a:ext cx="8996680" cy="4545330"/>
            <a:chOff x="6148435" y="4705578"/>
            <a:chExt cx="8996680" cy="454533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8435" y="4705578"/>
              <a:ext cx="173913" cy="17391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8435" y="7057158"/>
              <a:ext cx="173913" cy="1739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8435" y="8036718"/>
              <a:ext cx="173913" cy="17391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8435" y="9076845"/>
              <a:ext cx="173913" cy="17391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58900" y="7057158"/>
              <a:ext cx="173925" cy="1739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58900" y="8036718"/>
              <a:ext cx="173925" cy="1739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58900" y="9076845"/>
              <a:ext cx="173925" cy="17391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970790" y="4705578"/>
              <a:ext cx="173913" cy="17391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48435" y="5202474"/>
              <a:ext cx="173913" cy="1739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70251" y="4705578"/>
              <a:ext cx="173913" cy="17391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70251" y="5202474"/>
              <a:ext cx="173913" cy="173925"/>
            </a:xfrm>
            <a:prstGeom prst="rect">
              <a:avLst/>
            </a:prstGeom>
          </p:spPr>
        </p:pic>
      </p:grp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pc="20"/>
              <a:t>教育部</a:t>
            </a:r>
            <a:r>
              <a:rPr dirty="0" spc="25"/>
              <a:t> </a:t>
            </a:r>
            <a:r>
              <a:rPr dirty="0" spc="459"/>
              <a:t>關心</a:t>
            </a:r>
            <a:r>
              <a:rPr dirty="0" spc="285"/>
              <a:t>3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 spc="15"/>
              <a:t>廣告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655B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77436" y="10308121"/>
            <a:ext cx="782979" cy="78295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9221001" y="10546648"/>
            <a:ext cx="497205" cy="300355"/>
          </a:xfrm>
          <a:custGeom>
            <a:avLst/>
            <a:gdLst/>
            <a:ahLst/>
            <a:cxnLst/>
            <a:rect l="l" t="t" r="r" b="b"/>
            <a:pathLst>
              <a:path w="497205" h="300354">
                <a:moveTo>
                  <a:pt x="496583" y="300015"/>
                </a:moveTo>
                <a:lnTo>
                  <a:pt x="0" y="300015"/>
                </a:lnTo>
                <a:lnTo>
                  <a:pt x="0" y="0"/>
                </a:lnTo>
                <a:lnTo>
                  <a:pt x="496583" y="0"/>
                </a:lnTo>
                <a:lnTo>
                  <a:pt x="496583" y="300015"/>
                </a:lnTo>
                <a:close/>
              </a:path>
            </a:pathLst>
          </a:custGeom>
          <a:ln w="162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遇到詐騙行為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93040">
              <a:lnSpc>
                <a:spcPts val="11335"/>
              </a:lnSpc>
              <a:spcBef>
                <a:spcPts val="90"/>
              </a:spcBef>
            </a:pPr>
            <a:r>
              <a:rPr dirty="0" spc="-10"/>
              <a:t>請撥打內政部警政署</a:t>
            </a:r>
          </a:p>
          <a:p>
            <a:pPr marL="12700">
              <a:lnSpc>
                <a:spcPts val="13675"/>
              </a:lnSpc>
            </a:pPr>
            <a:r>
              <a:rPr dirty="0" baseline="-4098" sz="18300" spc="15" b="1">
                <a:solidFill>
                  <a:srgbClr val="F4AEBD"/>
                </a:solidFill>
                <a:latin typeface="Arial"/>
                <a:cs typeface="Arial"/>
              </a:rPr>
              <a:t>16</a:t>
            </a:r>
            <a:r>
              <a:rPr dirty="0" baseline="-4098" sz="18300" spc="22" b="1">
                <a:solidFill>
                  <a:srgbClr val="F4AEBD"/>
                </a:solidFill>
                <a:latin typeface="Arial"/>
                <a:cs typeface="Arial"/>
              </a:rPr>
              <a:t>5</a:t>
            </a:r>
            <a:r>
              <a:rPr dirty="0" baseline="-4098" sz="18300" spc="-3487" b="1">
                <a:solidFill>
                  <a:srgbClr val="F4AEBD"/>
                </a:solidFill>
                <a:latin typeface="Arial"/>
                <a:cs typeface="Arial"/>
              </a:rPr>
              <a:t> </a:t>
            </a:r>
            <a:r>
              <a:rPr dirty="0" sz="10250" spc="-10">
                <a:solidFill>
                  <a:srgbClr val="F4AEBD"/>
                </a:solidFill>
              </a:rPr>
              <a:t>反詐騙諮詢專線</a:t>
            </a:r>
            <a:endParaRPr sz="102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7748" y="1183"/>
            <a:ext cx="8637524" cy="112481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57555" y="612187"/>
            <a:ext cx="6617334" cy="224599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8590"/>
              </a:lnSpc>
              <a:spcBef>
                <a:spcPts val="500"/>
              </a:spcBef>
            </a:pPr>
            <a:r>
              <a:rPr dirty="0" sz="7400" spc="10">
                <a:solidFill>
                  <a:srgbClr val="4F736F"/>
                </a:solidFill>
                <a:latin typeface="SimSun"/>
                <a:cs typeface="SimSun"/>
              </a:rPr>
              <a:t>詐人之心不可有 防騙之心不可無</a:t>
            </a:r>
            <a:endParaRPr sz="7400">
              <a:latin typeface="SimSun"/>
              <a:cs typeface="SimSu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pc="20"/>
              <a:t>教育部</a:t>
            </a:r>
            <a:r>
              <a:rPr dirty="0" spc="25"/>
              <a:t> </a:t>
            </a:r>
            <a:r>
              <a:rPr dirty="0" spc="459"/>
              <a:t>關心</a:t>
            </a:r>
            <a:r>
              <a:rPr dirty="0" spc="285"/>
              <a:t>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 spc="15"/>
              <a:t>廣告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詐騙防制懶人包W1600H900C黑體</dc:title>
  <dcterms:created xsi:type="dcterms:W3CDTF">2022-12-16T08:02:21Z</dcterms:created>
  <dcterms:modified xsi:type="dcterms:W3CDTF">2022-12-16T08:02:21Z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Adobe Illustrator CC 23.1 (Macintosh)</vt:lpwstr>
  </property>
  <property fmtid="{D5CDD505-2E9C-101B-9397-08002B2CF9AE}" pid="4" name="LastSaved">
    <vt:filetime>2022-12-16T00:00:00Z</vt:filetime>
  </property>
</Properties>
</file>