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CDBE25-0034-45C7-A129-FACBE9714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210069-A2AF-415B-BC6D-FB9E05455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28A099-FC5D-4231-829A-98B43198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41C6DC-46AB-401C-8A7D-9512B6D1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4AC6A3-39B9-4C11-AF05-5548F840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2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134227-2D8E-42AF-A800-01D78CE5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BDB274-B715-490C-AAD1-B56902159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68308D-6324-4AD4-95AB-07230A53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401876-F420-45B4-9317-2E611777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0B1DD1-71B9-4627-97C8-D2A18F13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45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510A0E4-673E-42E9-8CC5-1BBE7538A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C878BE3-9140-4974-8E2A-1C616436F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1D215A-906D-4C98-A548-15270CF4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1B439-BA97-47AF-ABBB-EC4E9B17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4702F8-A8B4-4CB4-AA06-2345D662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47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6F7EE-D915-4C38-9C28-8D1767E7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FA9C7A-74E2-4B1F-B2A6-E00552733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2CDF12-E37B-42FA-92AB-9A4CA10F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BA06EF-B0D0-41B7-B00B-5E309365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D15CDA-56A3-47F9-ACD2-3BAFB9C6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93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3D644-CA60-4545-A082-32291ED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5C4696-BCC1-4213-8EDB-545B36AE4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BB0CAE-709D-439D-8ECB-8C5B7226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FB6008-8C93-4FF3-BF29-CB5D4BAA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5F2BB6-DFCC-48A9-9BCC-F6A02448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87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D4B21E-0456-44A1-A204-564028D9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7BF06B-9377-4E8B-9E89-1A7DCFD95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C6C9C5-EEAD-4490-A9F7-18B0FCD0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71057A-1173-4828-8D70-6B3EC967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608EA6-E0C9-438E-BE90-8F670653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03D55B-8802-4435-BC6C-77A15E5C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34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28D060-7F9F-4357-8625-7BC47C73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C681A9-4783-434E-B7A6-C5EFA045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43929C4-83FB-423A-8F4A-F24032104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E4579F4-7857-48EF-AC86-A1D460321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5A2C95-8242-496B-AE0D-8ADAB9B81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62A2217-736F-4A62-AA0D-2DA56935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A11AD23-8848-439D-879B-39B8D258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9973011-203D-4B30-BBA8-54C5363F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70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18F003-66A7-4873-AB28-F5470863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4DDFEE-BCCA-47B1-9C53-17A2586C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912D59B-1B2E-40FC-B324-0E06F530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B7808D-9D68-47F1-AF7B-3BA21B4C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82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1B736CC-5C87-440D-92DC-8B81E9E5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750CB02-EF73-42E5-9B14-62CB9134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58F5954-F6BA-49E5-B819-00C50AD3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2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2E9070-F894-4782-9D7E-2D776E67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86D5A-4F48-4636-A0A2-8A73AEB93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942F2E-FB8C-489A-9CF1-5655FEFD0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DD1FE0-D75D-449D-8871-D6592B03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78CEDF-2021-48BA-BC91-4CB47697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2D4105-FA3E-4348-90CF-5305FD89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28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F3FDB5-C224-42D9-9796-D253687E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01F284D-CAEA-41D5-A38E-D857906B6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A68F91-1FC7-4DB3-98D3-67944CA5E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43FC43-390F-49F8-8F9C-0A783AEC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CD5966-C48C-461D-965C-80FFEA3F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698678-0D74-4B6A-8AC8-4521E8C9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4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58E5690-C9A5-4924-865B-7F0962C4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535B7C-1C8F-46E9-835E-93C56A0AF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7CAD66-DEE6-4EC3-8801-C81D6A784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78D36B-E4B8-44F2-9DB5-4FBBF264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13F02C-C53A-4F1D-9E6E-CA45782AB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4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2D250C-3A49-4A95-B67A-849CF75F5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7449"/>
            <a:ext cx="9144000" cy="1052513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交通安全教育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9D64EAC-0EB3-4B73-ABEB-F388E230C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3"/>
            <a:ext cx="9144000" cy="817562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魔神封印</a:t>
            </a:r>
          </a:p>
        </p:txBody>
      </p:sp>
    </p:spTree>
    <p:extLst>
      <p:ext uri="{BB962C8B-B14F-4D97-AF65-F5344CB8AC3E}">
        <p14:creationId xmlns:p14="http://schemas.microsoft.com/office/powerpoint/2010/main" val="310757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BC39D3-7FD1-4A45-9742-891FF358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過馬路一定要走</a:t>
            </a:r>
            <a:r>
              <a:rPr lang="zh-TW" altLang="en-US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斑馬線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67D2D99-02AE-41C8-B4AF-44D2D7C1E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43" y="1690688"/>
            <a:ext cx="9186332" cy="5167312"/>
          </a:xfrm>
        </p:spPr>
      </p:pic>
    </p:spTree>
    <p:extLst>
      <p:ext uri="{BB962C8B-B14F-4D97-AF65-F5344CB8AC3E}">
        <p14:creationId xmlns:p14="http://schemas.microsoft.com/office/powerpoint/2010/main" val="312586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0601F-D95B-4CAB-ACFB-56C43F15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不可直接穿越馬路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175B719-FFAB-47D7-AAE2-4BFF83A58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45" y="1690688"/>
            <a:ext cx="9186332" cy="5167312"/>
          </a:xfrm>
        </p:spPr>
      </p:pic>
    </p:spTree>
    <p:extLst>
      <p:ext uri="{BB962C8B-B14F-4D97-AF65-F5344CB8AC3E}">
        <p14:creationId xmlns:p14="http://schemas.microsoft.com/office/powerpoint/2010/main" val="141229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7AFC4-72C9-4577-B29B-63668B9D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過馬路必須使用</a:t>
            </a:r>
            <a: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行人設施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4FA2F19-7D03-485D-A389-41F77480A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15" y="1690688"/>
            <a:ext cx="9186332" cy="5167312"/>
          </a:xfrm>
        </p:spPr>
      </p:pic>
    </p:spTree>
    <p:extLst>
      <p:ext uri="{BB962C8B-B14F-4D97-AF65-F5344CB8AC3E}">
        <p14:creationId xmlns:p14="http://schemas.microsoft.com/office/powerpoint/2010/main" val="325558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EAB952-FD03-418B-8F9F-3D69859C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這些都是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斑馬線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喔！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367C6F2-5214-4FE6-AF1D-FEB4A7C06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4" y="1690688"/>
            <a:ext cx="9186332" cy="5167312"/>
          </a:xfrm>
        </p:spPr>
      </p:pic>
    </p:spTree>
    <p:extLst>
      <p:ext uri="{BB962C8B-B14F-4D97-AF65-F5344CB8AC3E}">
        <p14:creationId xmlns:p14="http://schemas.microsoft.com/office/powerpoint/2010/main" val="237622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46A862-3675-46BC-945C-1A14E129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過馬路該怎麼做呢？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29E0A45-585D-41E5-8187-1DC7FFB79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09" y="1690688"/>
            <a:ext cx="9186332" cy="5167312"/>
          </a:xfrm>
        </p:spPr>
      </p:pic>
    </p:spTree>
    <p:extLst>
      <p:ext uri="{BB962C8B-B14F-4D97-AF65-F5344CB8AC3E}">
        <p14:creationId xmlns:p14="http://schemas.microsoft.com/office/powerpoint/2010/main" val="104922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8CDE4D-70AB-477D-9862-8CDF750A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聽到甚麼聲音要特別留意呢？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EF9055D-C1A3-415A-AAAB-5169BF05E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4" y="1690688"/>
            <a:ext cx="9186332" cy="5167312"/>
          </a:xfrm>
        </p:spPr>
      </p:pic>
    </p:spTree>
    <p:extLst>
      <p:ext uri="{BB962C8B-B14F-4D97-AF65-F5344CB8AC3E}">
        <p14:creationId xmlns:p14="http://schemas.microsoft.com/office/powerpoint/2010/main" val="138203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FC48D-7939-4523-8B82-CEDD02F8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7825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要乖乖遵守規則喔！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A3C93F-5030-4FF2-BACE-F3EE99CC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4925"/>
            <a:ext cx="2600325" cy="106203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28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</Words>
  <Application>Microsoft Office PowerPoint</Application>
  <PresentationFormat>寬螢幕</PresentationFormat>
  <Paragraphs>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標楷體</vt:lpstr>
      <vt:lpstr>Arial</vt:lpstr>
      <vt:lpstr>Calibri</vt:lpstr>
      <vt:lpstr>Calibri Light</vt:lpstr>
      <vt:lpstr>Office 佈景主題</vt:lpstr>
      <vt:lpstr>交通安全教育</vt:lpstr>
      <vt:lpstr>過馬路一定要走斑馬線</vt:lpstr>
      <vt:lpstr>不可直接穿越馬路</vt:lpstr>
      <vt:lpstr>過馬路必須使用行人設施</vt:lpstr>
      <vt:lpstr>這些都是斑馬線喔！</vt:lpstr>
      <vt:lpstr>過馬路該怎麼做呢？</vt:lpstr>
      <vt:lpstr>聽到甚麼聲音要特別留意呢？</vt:lpstr>
      <vt:lpstr>要乖乖遵守規則喔！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交通安全教育</dc:title>
  <dc:creator>user</dc:creator>
  <cp:lastModifiedBy>user</cp:lastModifiedBy>
  <cp:revision>2</cp:revision>
  <dcterms:created xsi:type="dcterms:W3CDTF">2023-09-07T08:26:03Z</dcterms:created>
  <dcterms:modified xsi:type="dcterms:W3CDTF">2023-09-07T08:29:52Z</dcterms:modified>
</cp:coreProperties>
</file>